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6"/>
  </p:notesMasterIdLst>
  <p:handoutMasterIdLst>
    <p:handoutMasterId r:id="rId17"/>
  </p:handoutMasterIdLst>
  <p:sldIdLst>
    <p:sldId id="738" r:id="rId6"/>
    <p:sldId id="822" r:id="rId7"/>
    <p:sldId id="791" r:id="rId8"/>
    <p:sldId id="823" r:id="rId9"/>
    <p:sldId id="798" r:id="rId10"/>
    <p:sldId id="800" r:id="rId11"/>
    <p:sldId id="794" r:id="rId12"/>
    <p:sldId id="801" r:id="rId13"/>
    <p:sldId id="824" r:id="rId14"/>
    <p:sldId id="755" r:id="rId15"/>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nika (adelphi)" initials="A(" lastIdx="8" clrIdx="6">
    <p:extLst>
      <p:ext uri="{19B8F6BF-5375-455C-9EA6-DF929625EA0E}">
        <p15:presenceInfo xmlns:p15="http://schemas.microsoft.com/office/powerpoint/2012/main" userId="S-1-5-21-1761227572-3249661292-4128413540-1209" providerId="AD"/>
      </p:ext>
    </p:extLst>
  </p:cmAuthor>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8" name="Stephanie" initials="S" lastIdx="12" clrIdx="7">
    <p:extLst>
      <p:ext uri="{19B8F6BF-5375-455C-9EA6-DF929625EA0E}">
        <p15:presenceInfo xmlns:p15="http://schemas.microsoft.com/office/powerpoint/2012/main" userId="S::stephanie.bilgram@giz.de::7eaf3b4c-b72a-4433-a624-c860e2d7022b"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4" name="Scriptoria - AJ" initials="SCR - AJ" lastIdx="3" clrIdx="3">
    <p:extLst>
      <p:ext uri="{19B8F6BF-5375-455C-9EA6-DF929625EA0E}">
        <p15:presenceInfo xmlns:p15="http://schemas.microsoft.com/office/powerpoint/2012/main" userId="Scriptoria - AJ" providerId="None"/>
      </p:ext>
    </p:extLst>
  </p:cmAuthor>
  <p:cmAuthor id="5" name="Lilly Aufdembrinke - adelphi" initials="LA-a" lastIdx="9" clrIdx="4">
    <p:extLst>
      <p:ext uri="{19B8F6BF-5375-455C-9EA6-DF929625EA0E}">
        <p15:presenceInfo xmlns:p15="http://schemas.microsoft.com/office/powerpoint/2012/main" userId="S-1-5-21-1761227572-3249661292-4128413540-5431" providerId="AD"/>
      </p:ext>
    </p:extLst>
  </p:cmAuthor>
  <p:cmAuthor id="6" name="Sabine Blumstein" initials="SB" lastIdx="19" clrIdx="5">
    <p:extLst>
      <p:ext uri="{19B8F6BF-5375-455C-9EA6-DF929625EA0E}">
        <p15:presenceInfo xmlns:p15="http://schemas.microsoft.com/office/powerpoint/2012/main" userId="7c8c8f6a3fce4c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4971A"/>
    <a:srgbClr val="004C82"/>
    <a:srgbClr val="FBDDA7"/>
    <a:srgbClr val="F6B33C"/>
    <a:srgbClr val="575756"/>
    <a:srgbClr val="7E7E7E"/>
    <a:srgbClr val="ECD65E"/>
    <a:srgbClr val="FFD960"/>
    <a:srgbClr val="E2E2E2"/>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D89FCD-92CA-4E88-A741-7E71BB694173}" v="17" dt="2022-09-14T07:46:16.69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2880"/>
        <p:guide orient="horz" pos="162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ly Aufdembrinke" userId="fee545d9-4af7-4ecf-b0b0-707eb0358dd5" providerId="ADAL" clId="{1317A0EA-25A9-44FB-98FF-F1DDB72030C8}"/>
    <pc:docChg chg="custSel delSld modSld">
      <pc:chgData name="Lilly Aufdembrinke" userId="fee545d9-4af7-4ecf-b0b0-707eb0358dd5" providerId="ADAL" clId="{1317A0EA-25A9-44FB-98FF-F1DDB72030C8}" dt="2022-03-30T09:38:08.815" v="32" actId="478"/>
      <pc:docMkLst>
        <pc:docMk/>
      </pc:docMkLst>
    </pc:docChg>
  </pc:docChgLst>
  <pc:docChgLst>
    <pc:chgData name="Lilly Aufdembrinke" userId="fee545d9-4af7-4ecf-b0b0-707eb0358dd5" providerId="ADAL" clId="{2ADA10E3-CD68-44DA-88CE-438CAC4FC02E}"/>
    <pc:docChg chg="undo modSld">
      <pc:chgData name="Lilly Aufdembrinke" userId="fee545d9-4af7-4ecf-b0b0-707eb0358dd5" providerId="ADAL" clId="{2ADA10E3-CD68-44DA-88CE-438CAC4FC02E}" dt="2022-05-18T14:51:52.885" v="12" actId="20577"/>
      <pc:docMkLst>
        <pc:docMk/>
      </pc:docMkLst>
      <pc:sldChg chg="modSp">
        <pc:chgData name="Lilly Aufdembrinke" userId="fee545d9-4af7-4ecf-b0b0-707eb0358dd5" providerId="ADAL" clId="{2ADA10E3-CD68-44DA-88CE-438CAC4FC02E}" dt="2022-05-18T14:50:42.686" v="0" actId="1076"/>
        <pc:sldMkLst>
          <pc:docMk/>
          <pc:sldMk cId="2899435755" sldId="794"/>
        </pc:sldMkLst>
        <pc:spChg chg="mod">
          <ac:chgData name="Lilly Aufdembrinke" userId="fee545d9-4af7-4ecf-b0b0-707eb0358dd5" providerId="ADAL" clId="{2ADA10E3-CD68-44DA-88CE-438CAC4FC02E}" dt="2022-05-18T14:50:42.686" v="0" actId="1076"/>
          <ac:spMkLst>
            <pc:docMk/>
            <pc:sldMk cId="2899435755" sldId="794"/>
            <ac:spMk id="3" creationId="{8E597322-CB67-4B8C-A6A2-E769E72EEF8D}"/>
          </ac:spMkLst>
        </pc:spChg>
      </pc:sldChg>
      <pc:sldChg chg="addSp modSp">
        <pc:chgData name="Lilly Aufdembrinke" userId="fee545d9-4af7-4ecf-b0b0-707eb0358dd5" providerId="ADAL" clId="{2ADA10E3-CD68-44DA-88CE-438CAC4FC02E}" dt="2022-05-18T14:51:34.713" v="6" actId="1076"/>
        <pc:sldMkLst>
          <pc:docMk/>
          <pc:sldMk cId="1069218954" sldId="798"/>
        </pc:sldMkLst>
        <pc:grpChg chg="add mod">
          <ac:chgData name="Lilly Aufdembrinke" userId="fee545d9-4af7-4ecf-b0b0-707eb0358dd5" providerId="ADAL" clId="{2ADA10E3-CD68-44DA-88CE-438CAC4FC02E}" dt="2022-05-18T14:51:29.428" v="5" actId="571"/>
          <ac:grpSpMkLst>
            <pc:docMk/>
            <pc:sldMk cId="1069218954" sldId="798"/>
            <ac:grpSpMk id="11" creationId="{AFB94573-E2F3-4F66-9987-B2CA1288D928}"/>
          </ac:grpSpMkLst>
        </pc:grpChg>
        <pc:grpChg chg="mod">
          <ac:chgData name="Lilly Aufdembrinke" userId="fee545d9-4af7-4ecf-b0b0-707eb0358dd5" providerId="ADAL" clId="{2ADA10E3-CD68-44DA-88CE-438CAC4FC02E}" dt="2022-05-18T14:51:34.713" v="6" actId="1076"/>
          <ac:grpSpMkLst>
            <pc:docMk/>
            <pc:sldMk cId="1069218954" sldId="798"/>
            <ac:grpSpMk id="12" creationId="{30B4C56A-38C3-424E-BA90-8962AB4CA01E}"/>
          </ac:grpSpMkLst>
        </pc:grpChg>
        <pc:graphicFrameChg chg="mod modGraphic">
          <ac:chgData name="Lilly Aufdembrinke" userId="fee545d9-4af7-4ecf-b0b0-707eb0358dd5" providerId="ADAL" clId="{2ADA10E3-CD68-44DA-88CE-438CAC4FC02E}" dt="2022-05-18T14:51:34.713" v="6" actId="1076"/>
          <ac:graphicFrameMkLst>
            <pc:docMk/>
            <pc:sldMk cId="1069218954" sldId="798"/>
            <ac:graphicFrameMk id="5" creationId="{4BBB5F30-23A3-46ED-ABC5-062139AEA7E1}"/>
          </ac:graphicFrameMkLst>
        </pc:graphicFrameChg>
        <pc:graphicFrameChg chg="add mod">
          <ac:chgData name="Lilly Aufdembrinke" userId="fee545d9-4af7-4ecf-b0b0-707eb0358dd5" providerId="ADAL" clId="{2ADA10E3-CD68-44DA-88CE-438CAC4FC02E}" dt="2022-05-18T14:51:29.428" v="5" actId="571"/>
          <ac:graphicFrameMkLst>
            <pc:docMk/>
            <pc:sldMk cId="1069218954" sldId="798"/>
            <ac:graphicFrameMk id="10" creationId="{4823499A-2670-431A-AFC6-F332F6D251FF}"/>
          </ac:graphicFrameMkLst>
        </pc:graphicFrameChg>
      </pc:sldChg>
      <pc:sldChg chg="modSp">
        <pc:chgData name="Lilly Aufdembrinke" userId="fee545d9-4af7-4ecf-b0b0-707eb0358dd5" providerId="ADAL" clId="{2ADA10E3-CD68-44DA-88CE-438CAC4FC02E}" dt="2022-05-18T14:51:52.885" v="12" actId="20577"/>
        <pc:sldMkLst>
          <pc:docMk/>
          <pc:sldMk cId="2297000174" sldId="800"/>
        </pc:sldMkLst>
        <pc:spChg chg="mod">
          <ac:chgData name="Lilly Aufdembrinke" userId="fee545d9-4af7-4ecf-b0b0-707eb0358dd5" providerId="ADAL" clId="{2ADA10E3-CD68-44DA-88CE-438CAC4FC02E}" dt="2022-05-18T14:51:52.885" v="12" actId="20577"/>
          <ac:spMkLst>
            <pc:docMk/>
            <pc:sldMk cId="2297000174" sldId="800"/>
            <ac:spMk id="4" creationId="{73091A4C-55DE-4291-8C6D-0F49955846B5}"/>
          </ac:spMkLst>
        </pc:spChg>
      </pc:sldChg>
    </pc:docChg>
  </pc:docChgLst>
  <pc:docChgLst>
    <pc:chgData name="Sabine Blumstein" userId="S::blumstein_adelphi.de#ext#@gizonline.onmicrosoft.com::1934cf26-19af-4f0d-a9a3-4a8d6fbd73a7" providerId="AD" clId="Web-{71529E3F-DCC4-4C5B-80FE-44CC40924DFB}"/>
    <pc:docChg chg="modSld">
      <pc:chgData name="Sabine Blumstein" userId="S::blumstein_adelphi.de#ext#@gizonline.onmicrosoft.com::1934cf26-19af-4f0d-a9a3-4a8d6fbd73a7" providerId="AD" clId="Web-{71529E3F-DCC4-4C5B-80FE-44CC40924DFB}" dt="2022-04-11T19:44:33.573" v="9" actId="1076"/>
      <pc:docMkLst>
        <pc:docMk/>
      </pc:docMkLst>
      <pc:sldChg chg="addSp modSp">
        <pc:chgData name="Sabine Blumstein" userId="S::blumstein_adelphi.de#ext#@gizonline.onmicrosoft.com::1934cf26-19af-4f0d-a9a3-4a8d6fbd73a7" providerId="AD" clId="Web-{71529E3F-DCC4-4C5B-80FE-44CC40924DFB}" dt="2022-04-11T19:44:33.573" v="9" actId="1076"/>
        <pc:sldMkLst>
          <pc:docMk/>
          <pc:sldMk cId="2429783472" sldId="822"/>
        </pc:sldMkLst>
        <pc:picChg chg="add mod">
          <ac:chgData name="Sabine Blumstein" userId="S::blumstein_adelphi.de#ext#@gizonline.onmicrosoft.com::1934cf26-19af-4f0d-a9a3-4a8d6fbd73a7" providerId="AD" clId="Web-{71529E3F-DCC4-4C5B-80FE-44CC40924DFB}" dt="2022-04-11T19:44:33.573" v="9" actId="1076"/>
          <ac:picMkLst>
            <pc:docMk/>
            <pc:sldMk cId="2429783472" sldId="822"/>
            <ac:picMk id="5" creationId="{73EC8199-74E2-3F85-3187-6B2B249895A7}"/>
          </ac:picMkLst>
        </pc:picChg>
      </pc:sldChg>
    </pc:docChg>
  </pc:docChgLst>
  <pc:docChgLst>
    <pc:chgData name="Eleonora" userId="17fcc923-fc16-4ae3-be90-1ba8220b4999" providerId="ADAL" clId="{43D89FCD-92CA-4E88-A741-7E71BB694173}"/>
    <pc:docChg chg="custSel addSld delSld modSld">
      <pc:chgData name="Eleonora" userId="17fcc923-fc16-4ae3-be90-1ba8220b4999" providerId="ADAL" clId="{43D89FCD-92CA-4E88-A741-7E71BB694173}" dt="2022-09-14T07:46:16.698" v="12"/>
      <pc:docMkLst>
        <pc:docMk/>
      </pc:docMkLst>
      <pc:sldChg chg="del">
        <pc:chgData name="Eleonora" userId="17fcc923-fc16-4ae3-be90-1ba8220b4999" providerId="ADAL" clId="{43D89FCD-92CA-4E88-A741-7E71BB694173}" dt="2022-09-14T07:45:50.023" v="5" actId="47"/>
        <pc:sldMkLst>
          <pc:docMk/>
          <pc:sldMk cId="561675503" sldId="692"/>
        </pc:sldMkLst>
      </pc:sldChg>
      <pc:sldChg chg="addSp delSp modSp add mod modNotesTx">
        <pc:chgData name="Eleonora" userId="17fcc923-fc16-4ae3-be90-1ba8220b4999" providerId="ADAL" clId="{43D89FCD-92CA-4E88-A741-7E71BB694173}" dt="2022-09-14T07:45:45.642" v="4" actId="20577"/>
        <pc:sldMkLst>
          <pc:docMk/>
          <pc:sldMk cId="2339177345" sldId="738"/>
        </pc:sldMkLst>
        <pc:spChg chg="add del mod">
          <ac:chgData name="Eleonora" userId="17fcc923-fc16-4ae3-be90-1ba8220b4999" providerId="ADAL" clId="{43D89FCD-92CA-4E88-A741-7E71BB694173}" dt="2022-09-14T07:45:38.035" v="2" actId="478"/>
          <ac:spMkLst>
            <pc:docMk/>
            <pc:sldMk cId="2339177345" sldId="738"/>
            <ac:spMk id="3" creationId="{D7793E4C-FD6B-43E1-A72D-01C22B2082E9}"/>
          </ac:spMkLst>
        </pc:spChg>
        <pc:spChg chg="del">
          <ac:chgData name="Eleonora" userId="17fcc923-fc16-4ae3-be90-1ba8220b4999" providerId="ADAL" clId="{43D89FCD-92CA-4E88-A741-7E71BB694173}" dt="2022-09-14T07:45:35.734" v="1" actId="478"/>
          <ac:spMkLst>
            <pc:docMk/>
            <pc:sldMk cId="2339177345" sldId="738"/>
            <ac:spMk id="5" creationId="{DA4B6E36-91F3-4E87-8523-5E8819651E12}"/>
          </ac:spMkLst>
        </pc:spChg>
        <pc:spChg chg="add mod">
          <ac:chgData name="Eleonora" userId="17fcc923-fc16-4ae3-be90-1ba8220b4999" providerId="ADAL" clId="{43D89FCD-92CA-4E88-A741-7E71BB694173}" dt="2022-09-14T07:45:38.801" v="3"/>
          <ac:spMkLst>
            <pc:docMk/>
            <pc:sldMk cId="2339177345" sldId="738"/>
            <ac:spMk id="22" creationId="{9A7E6079-06BE-44F1-BC36-B250D9CEDD51}"/>
          </ac:spMkLst>
        </pc:spChg>
        <pc:spChg chg="add mod">
          <ac:chgData name="Eleonora" userId="17fcc923-fc16-4ae3-be90-1ba8220b4999" providerId="ADAL" clId="{43D89FCD-92CA-4E88-A741-7E71BB694173}" dt="2022-09-14T07:45:38.801" v="3"/>
          <ac:spMkLst>
            <pc:docMk/>
            <pc:sldMk cId="2339177345" sldId="738"/>
            <ac:spMk id="23" creationId="{9C9C5143-788B-46EC-A04F-C8584B330020}"/>
          </ac:spMkLst>
        </pc:spChg>
      </pc:sldChg>
      <pc:sldChg chg="addSp delSp modSp mod">
        <pc:chgData name="Eleonora" userId="17fcc923-fc16-4ae3-be90-1ba8220b4999" providerId="ADAL" clId="{43D89FCD-92CA-4E88-A741-7E71BB694173}" dt="2022-09-14T07:46:16.698" v="12"/>
        <pc:sldMkLst>
          <pc:docMk/>
          <pc:sldMk cId="1603386933" sldId="755"/>
        </pc:sldMkLst>
        <pc:spChg chg="add del mod">
          <ac:chgData name="Eleonora" userId="17fcc923-fc16-4ae3-be90-1ba8220b4999" providerId="ADAL" clId="{43D89FCD-92CA-4E88-A741-7E71BB694173}" dt="2022-09-14T07:46:13.378" v="9" actId="478"/>
          <ac:spMkLst>
            <pc:docMk/>
            <pc:sldMk cId="1603386933" sldId="755"/>
            <ac:spMk id="3" creationId="{64657601-10B5-4E97-9543-3F7CF9C7FF44}"/>
          </ac:spMkLst>
        </pc:spChg>
        <pc:spChg chg="del mod">
          <ac:chgData name="Eleonora" userId="17fcc923-fc16-4ae3-be90-1ba8220b4999" providerId="ADAL" clId="{43D89FCD-92CA-4E88-A741-7E71BB694173}" dt="2022-09-14T07:46:10.814" v="7" actId="478"/>
          <ac:spMkLst>
            <pc:docMk/>
            <pc:sldMk cId="1603386933" sldId="755"/>
            <ac:spMk id="4" creationId="{173B6E45-0892-42BC-BE6B-663CEDF24A29}"/>
          </ac:spMkLst>
        </pc:spChg>
        <pc:spChg chg="add del mod">
          <ac:chgData name="Eleonora" userId="17fcc923-fc16-4ae3-be90-1ba8220b4999" providerId="ADAL" clId="{43D89FCD-92CA-4E88-A741-7E71BB694173}" dt="2022-09-14T07:46:15.840" v="11" actId="478"/>
          <ac:spMkLst>
            <pc:docMk/>
            <pc:sldMk cId="1603386933" sldId="755"/>
            <ac:spMk id="7" creationId="{42598B1B-5AC6-49C5-8D9A-5FE4070B14AF}"/>
          </ac:spMkLst>
        </pc:spChg>
        <pc:spChg chg="add mod">
          <ac:chgData name="Eleonora" userId="17fcc923-fc16-4ae3-be90-1ba8220b4999" providerId="ADAL" clId="{43D89FCD-92CA-4E88-A741-7E71BB694173}" dt="2022-09-14T07:46:16.698" v="12"/>
          <ac:spMkLst>
            <pc:docMk/>
            <pc:sldMk cId="1603386933" sldId="755"/>
            <ac:spMk id="14" creationId="{8652AF97-1491-4F1E-B5F5-19EAF513EFBA}"/>
          </ac:spMkLst>
        </pc:spChg>
        <pc:spChg chg="mod">
          <ac:chgData name="Eleonora" userId="17fcc923-fc16-4ae3-be90-1ba8220b4999" providerId="ADAL" clId="{43D89FCD-92CA-4E88-A741-7E71BB694173}" dt="2022-09-14T07:46:16.698" v="12"/>
          <ac:spMkLst>
            <pc:docMk/>
            <pc:sldMk cId="1603386933" sldId="755"/>
            <ac:spMk id="22" creationId="{1D32612B-1C1A-4068-9377-C2B1F8F1FD76}"/>
          </ac:spMkLst>
        </pc:spChg>
        <pc:grpChg chg="add mod">
          <ac:chgData name="Eleonora" userId="17fcc923-fc16-4ae3-be90-1ba8220b4999" providerId="ADAL" clId="{43D89FCD-92CA-4E88-A741-7E71BB694173}" dt="2022-09-14T07:46:16.698" v="12"/>
          <ac:grpSpMkLst>
            <pc:docMk/>
            <pc:sldMk cId="1603386933" sldId="755"/>
            <ac:grpSpMk id="20" creationId="{DFD4D7DD-8349-43BF-8762-0FAED1CB16DE}"/>
          </ac:grpSpMkLst>
        </pc:grpChg>
        <pc:picChg chg="add mod">
          <ac:chgData name="Eleonora" userId="17fcc923-fc16-4ae3-be90-1ba8220b4999" providerId="ADAL" clId="{43D89FCD-92CA-4E88-A741-7E71BB694173}" dt="2022-09-14T07:46:16.698" v="12"/>
          <ac:picMkLst>
            <pc:docMk/>
            <pc:sldMk cId="1603386933" sldId="755"/>
            <ac:picMk id="16" creationId="{AE17C677-72D7-4432-9C2C-37114CABA98A}"/>
          </ac:picMkLst>
        </pc:picChg>
        <pc:picChg chg="add mod">
          <ac:chgData name="Eleonora" userId="17fcc923-fc16-4ae3-be90-1ba8220b4999" providerId="ADAL" clId="{43D89FCD-92CA-4E88-A741-7E71BB694173}" dt="2022-09-14T07:46:16.698" v="12"/>
          <ac:picMkLst>
            <pc:docMk/>
            <pc:sldMk cId="1603386933" sldId="755"/>
            <ac:picMk id="18" creationId="{D709DEBA-9348-4906-A2E6-1FFEEC70B0DC}"/>
          </ac:picMkLst>
        </pc:picChg>
        <pc:picChg chg="mod">
          <ac:chgData name="Eleonora" userId="17fcc923-fc16-4ae3-be90-1ba8220b4999" providerId="ADAL" clId="{43D89FCD-92CA-4E88-A741-7E71BB694173}" dt="2022-09-14T07:46:16.698" v="12"/>
          <ac:picMkLst>
            <pc:docMk/>
            <pc:sldMk cId="1603386933" sldId="755"/>
            <ac:picMk id="21" creationId="{CDBC58FC-184A-48B6-8888-783DBB909043}"/>
          </ac:picMkLst>
        </pc:picChg>
        <pc:picChg chg="del">
          <ac:chgData name="Eleonora" userId="17fcc923-fc16-4ae3-be90-1ba8220b4999" providerId="ADAL" clId="{43D89FCD-92CA-4E88-A741-7E71BB694173}" dt="2022-09-14T07:46:12.081" v="8" actId="478"/>
          <ac:picMkLst>
            <pc:docMk/>
            <pc:sldMk cId="1603386933" sldId="755"/>
            <ac:picMk id="30" creationId="{5E38E7FB-14C1-4397-ADFB-800EABBA639A}"/>
          </ac:picMkLst>
        </pc:picChg>
        <pc:picChg chg="del">
          <ac:chgData name="Eleonora" userId="17fcc923-fc16-4ae3-be90-1ba8220b4999" providerId="ADAL" clId="{43D89FCD-92CA-4E88-A741-7E71BB694173}" dt="2022-09-14T07:46:14.456" v="10" actId="478"/>
          <ac:picMkLst>
            <pc:docMk/>
            <pc:sldMk cId="1603386933" sldId="755"/>
            <ac:picMk id="36" creationId="{14CDB087-49CA-42A1-8E0D-84D9B22E54B2}"/>
          </ac:picMkLst>
        </pc:picChg>
      </pc:sldChg>
    </pc:docChg>
  </pc:docChgLst>
  <pc:docChgLst>
    <pc:chgData name="semmling" userId="S::semmling_adelphi.de#ext#@gizonline.onmicrosoft.com::37c3255f-2dc2-4f3b-afd9-a5d778585fa9" providerId="AD" clId="Web-{DEAE4899-30FF-414C-8250-0E89EFF46906}"/>
    <pc:docChg chg="modSld">
      <pc:chgData name="semmling" userId="S::semmling_adelphi.de#ext#@gizonline.onmicrosoft.com::37c3255f-2dc2-4f3b-afd9-a5d778585fa9" providerId="AD" clId="Web-{DEAE4899-30FF-414C-8250-0E89EFF46906}" dt="2022-05-13T11:59:38.366" v="2"/>
      <pc:docMkLst>
        <pc:docMk/>
      </pc:docMkLst>
      <pc:sldChg chg="modNotes">
        <pc:chgData name="semmling" userId="S::semmling_adelphi.de#ext#@gizonline.onmicrosoft.com::37c3255f-2dc2-4f3b-afd9-a5d778585fa9" providerId="AD" clId="Web-{DEAE4899-30FF-414C-8250-0E89EFF46906}" dt="2022-05-13T11:59:38.366" v="2"/>
        <pc:sldMkLst>
          <pc:docMk/>
          <pc:sldMk cId="2297000174" sldId="800"/>
        </pc:sldMkLst>
      </pc:sldChg>
    </pc:docChg>
  </pc:docChgLst>
  <pc:docChgLst>
    <pc:chgData name="Beatriz Quintanero" userId="fb1192c7f8507cca" providerId="LiveId" clId="{502DA418-E0AE-4BD5-BB83-B06EF130A3EC}"/>
    <pc:docChg chg="custSel modSld">
      <pc:chgData name="Beatriz Quintanero" userId="fb1192c7f8507cca" providerId="LiveId" clId="{502DA418-E0AE-4BD5-BB83-B06EF130A3EC}" dt="2022-05-15T16:07:28.983" v="330" actId="20577"/>
      <pc:docMkLst>
        <pc:docMk/>
      </pc:docMkLst>
      <pc:sldChg chg="modSp mod">
        <pc:chgData name="Beatriz Quintanero" userId="fb1192c7f8507cca" providerId="LiveId" clId="{502DA418-E0AE-4BD5-BB83-B06EF130A3EC}" dt="2022-05-15T15:35:59.882" v="2" actId="20577"/>
        <pc:sldMkLst>
          <pc:docMk/>
          <pc:sldMk cId="561675503" sldId="692"/>
        </pc:sldMkLst>
        <pc:spChg chg="mod">
          <ac:chgData name="Beatriz Quintanero" userId="fb1192c7f8507cca" providerId="LiveId" clId="{502DA418-E0AE-4BD5-BB83-B06EF130A3EC}" dt="2022-05-15T15:35:59.882" v="2" actId="20577"/>
          <ac:spMkLst>
            <pc:docMk/>
            <pc:sldMk cId="561675503" sldId="692"/>
            <ac:spMk id="12" creationId="{E8617931-1A20-412B-8747-BA8687BAFBEA}"/>
          </ac:spMkLst>
        </pc:spChg>
      </pc:sldChg>
      <pc:sldChg chg="modSp mod modNotes modNotesTx">
        <pc:chgData name="Beatriz Quintanero" userId="fb1192c7f8507cca" providerId="LiveId" clId="{502DA418-E0AE-4BD5-BB83-B06EF130A3EC}" dt="2022-05-15T15:45:18.291" v="314" actId="6549"/>
        <pc:sldMkLst>
          <pc:docMk/>
          <pc:sldMk cId="2899435755" sldId="794"/>
        </pc:sldMkLst>
        <pc:spChg chg="mod">
          <ac:chgData name="Beatriz Quintanero" userId="fb1192c7f8507cca" providerId="LiveId" clId="{502DA418-E0AE-4BD5-BB83-B06EF130A3EC}" dt="2022-05-15T15:37:26.657" v="12" actId="27636"/>
          <ac:spMkLst>
            <pc:docMk/>
            <pc:sldMk cId="2899435755" sldId="794"/>
            <ac:spMk id="2" creationId="{B235F538-21D6-45EE-B896-996AF0300A9A}"/>
          </ac:spMkLst>
        </pc:spChg>
        <pc:spChg chg="mod">
          <ac:chgData name="Beatriz Quintanero" userId="fb1192c7f8507cca" providerId="LiveId" clId="{502DA418-E0AE-4BD5-BB83-B06EF130A3EC}" dt="2022-05-15T15:39:04.431" v="57" actId="6549"/>
          <ac:spMkLst>
            <pc:docMk/>
            <pc:sldMk cId="2899435755" sldId="794"/>
            <ac:spMk id="3" creationId="{8E597322-CB67-4B8C-A6A2-E769E72EEF8D}"/>
          </ac:spMkLst>
        </pc:spChg>
      </pc:sldChg>
      <pc:sldChg chg="modSp mod modNotes modNotesTx">
        <pc:chgData name="Beatriz Quintanero" userId="fb1192c7f8507cca" providerId="LiveId" clId="{502DA418-E0AE-4BD5-BB83-B06EF130A3EC}" dt="2022-05-15T16:06:28.343" v="316" actId="20577"/>
        <pc:sldMkLst>
          <pc:docMk/>
          <pc:sldMk cId="1069218954" sldId="798"/>
        </pc:sldMkLst>
        <pc:graphicFrameChg chg="modGraphic">
          <ac:chgData name="Beatriz Quintanero" userId="fb1192c7f8507cca" providerId="LiveId" clId="{502DA418-E0AE-4BD5-BB83-B06EF130A3EC}" dt="2022-05-15T15:37:55.327" v="15" actId="255"/>
          <ac:graphicFrameMkLst>
            <pc:docMk/>
            <pc:sldMk cId="1069218954" sldId="798"/>
            <ac:graphicFrameMk id="5" creationId="{4BBB5F30-23A3-46ED-ABC5-062139AEA7E1}"/>
          </ac:graphicFrameMkLst>
        </pc:graphicFrameChg>
      </pc:sldChg>
      <pc:sldChg chg="modSp mod modNotes modNotesTx">
        <pc:chgData name="Beatriz Quintanero" userId="fb1192c7f8507cca" providerId="LiveId" clId="{502DA418-E0AE-4BD5-BB83-B06EF130A3EC}" dt="2022-05-15T16:07:04.178" v="321" actId="5793"/>
        <pc:sldMkLst>
          <pc:docMk/>
          <pc:sldMk cId="2297000174" sldId="800"/>
        </pc:sldMkLst>
        <pc:spChg chg="mod">
          <ac:chgData name="Beatriz Quintanero" userId="fb1192c7f8507cca" providerId="LiveId" clId="{502DA418-E0AE-4BD5-BB83-B06EF130A3EC}" dt="2022-05-15T15:38:07.608" v="16" actId="113"/>
          <ac:spMkLst>
            <pc:docMk/>
            <pc:sldMk cId="2297000174" sldId="800"/>
            <ac:spMk id="2" creationId="{DD40D402-55B7-457C-8F04-80F93A879760}"/>
          </ac:spMkLst>
        </pc:spChg>
        <pc:spChg chg="mod">
          <ac:chgData name="Beatriz Quintanero" userId="fb1192c7f8507cca" providerId="LiveId" clId="{502DA418-E0AE-4BD5-BB83-B06EF130A3EC}" dt="2022-05-15T15:38:40.311" v="50" actId="20577"/>
          <ac:spMkLst>
            <pc:docMk/>
            <pc:sldMk cId="2297000174" sldId="800"/>
            <ac:spMk id="3" creationId="{8E32E287-6633-46B1-841B-A609798AAB6D}"/>
          </ac:spMkLst>
        </pc:spChg>
        <pc:spChg chg="mod">
          <ac:chgData name="Beatriz Quintanero" userId="fb1192c7f8507cca" providerId="LiveId" clId="{502DA418-E0AE-4BD5-BB83-B06EF130A3EC}" dt="2022-05-15T15:40:18.502" v="63" actId="6549"/>
          <ac:spMkLst>
            <pc:docMk/>
            <pc:sldMk cId="2297000174" sldId="800"/>
            <ac:spMk id="4" creationId="{73091A4C-55DE-4291-8C6D-0F49955846B5}"/>
          </ac:spMkLst>
        </pc:spChg>
        <pc:spChg chg="mod">
          <ac:chgData name="Beatriz Quintanero" userId="fb1192c7f8507cca" providerId="LiveId" clId="{502DA418-E0AE-4BD5-BB83-B06EF130A3EC}" dt="2022-05-15T15:38:20.453" v="18" actId="1076"/>
          <ac:spMkLst>
            <pc:docMk/>
            <pc:sldMk cId="2297000174" sldId="800"/>
            <ac:spMk id="17" creationId="{7B4822A9-CB38-40D9-AA40-CAFA42B1EADD}"/>
          </ac:spMkLst>
        </pc:spChg>
      </pc:sldChg>
      <pc:sldChg chg="modNotes modNotesTx">
        <pc:chgData name="Beatriz Quintanero" userId="fb1192c7f8507cca" providerId="LiveId" clId="{502DA418-E0AE-4BD5-BB83-B06EF130A3EC}" dt="2022-05-15T15:42:19.317" v="214" actId="20577"/>
        <pc:sldMkLst>
          <pc:docMk/>
          <pc:sldMk cId="2309298278" sldId="801"/>
        </pc:sldMkLst>
      </pc:sldChg>
      <pc:sldChg chg="modSp mod">
        <pc:chgData name="Beatriz Quintanero" userId="fb1192c7f8507cca" providerId="LiveId" clId="{502DA418-E0AE-4BD5-BB83-B06EF130A3EC}" dt="2022-05-15T15:36:27.142" v="5" actId="1076"/>
        <pc:sldMkLst>
          <pc:docMk/>
          <pc:sldMk cId="2429783472" sldId="822"/>
        </pc:sldMkLst>
        <pc:spChg chg="mod">
          <ac:chgData name="Beatriz Quintanero" userId="fb1192c7f8507cca" providerId="LiveId" clId="{502DA418-E0AE-4BD5-BB83-B06EF130A3EC}" dt="2022-05-15T15:36:27.142" v="5" actId="1076"/>
          <ac:spMkLst>
            <pc:docMk/>
            <pc:sldMk cId="2429783472" sldId="822"/>
            <ac:spMk id="2" creationId="{6A2F7AA4-29CC-44E0-8EB1-6F2672D35D0A}"/>
          </ac:spMkLst>
        </pc:spChg>
      </pc:sldChg>
      <pc:sldChg chg="modSp mod modNotes modNotesTx">
        <pc:chgData name="Beatriz Quintanero" userId="fb1192c7f8507cca" providerId="LiveId" clId="{502DA418-E0AE-4BD5-BB83-B06EF130A3EC}" dt="2022-05-15T15:43:06.798" v="263" actId="20577"/>
        <pc:sldMkLst>
          <pc:docMk/>
          <pc:sldMk cId="301667391" sldId="823"/>
        </pc:sldMkLst>
        <pc:spChg chg="mod">
          <ac:chgData name="Beatriz Quintanero" userId="fb1192c7f8507cca" providerId="LiveId" clId="{502DA418-E0AE-4BD5-BB83-B06EF130A3EC}" dt="2022-05-15T15:36:49.265" v="8" actId="20577"/>
          <ac:spMkLst>
            <pc:docMk/>
            <pc:sldMk cId="301667391" sldId="823"/>
            <ac:spMk id="3" creationId="{7B3517F7-0FFB-4A79-B801-C3B4E2B1CD0A}"/>
          </ac:spMkLst>
        </pc:spChg>
      </pc:sldChg>
      <pc:sldChg chg="modSp mod modNotes modNotesTx">
        <pc:chgData name="Beatriz Quintanero" userId="fb1192c7f8507cca" providerId="LiveId" clId="{502DA418-E0AE-4BD5-BB83-B06EF130A3EC}" dt="2022-05-15T16:07:28.983" v="330" actId="20577"/>
        <pc:sldMkLst>
          <pc:docMk/>
          <pc:sldMk cId="2636718285" sldId="824"/>
        </pc:sldMkLst>
        <pc:spChg chg="mod">
          <ac:chgData name="Beatriz Quintanero" userId="fb1192c7f8507cca" providerId="LiveId" clId="{502DA418-E0AE-4BD5-BB83-B06EF130A3EC}" dt="2022-05-15T15:39:57.145" v="61" actId="6549"/>
          <ac:spMkLst>
            <pc:docMk/>
            <pc:sldMk cId="2636718285" sldId="824"/>
            <ac:spMk id="3" creationId="{D15A2700-FBAD-4BA4-AC3A-A459419C22AD}"/>
          </ac:spMkLst>
        </pc:spChg>
        <pc:spChg chg="mod">
          <ac:chgData name="Beatriz Quintanero" userId="fb1192c7f8507cca" providerId="LiveId" clId="{502DA418-E0AE-4BD5-BB83-B06EF130A3EC}" dt="2022-05-15T15:37:26.711" v="14" actId="27636"/>
          <ac:spMkLst>
            <pc:docMk/>
            <pc:sldMk cId="2636718285" sldId="824"/>
            <ac:spMk id="4" creationId="{F323631C-D807-4D2F-B024-F3F5EDA8184B}"/>
          </ac:spMkLst>
        </pc:spChg>
      </pc:sldChg>
    </pc:docChg>
  </pc:docChgLst>
  <pc:docChgLst>
    <pc:chgData name="Lilly Aufdembrinke" userId="fee545d9-4af7-4ecf-b0b0-707eb0358dd5" providerId="ADAL" clId="{BBE8B453-A18D-4132-B2CF-20D65CC0E9DF}"/>
    <pc:docChg chg="undo modSld">
      <pc:chgData name="Lilly Aufdembrinke" userId="fee545d9-4af7-4ecf-b0b0-707eb0358dd5" providerId="ADAL" clId="{BBE8B453-A18D-4132-B2CF-20D65CC0E9DF}" dt="2022-03-30T10:07:35.272" v="10" actId="20577"/>
      <pc:docMkLst>
        <pc:docMk/>
      </pc:docMkLst>
      <pc:sldChg chg="modSp">
        <pc:chgData name="Lilly Aufdembrinke" userId="fee545d9-4af7-4ecf-b0b0-707eb0358dd5" providerId="ADAL" clId="{BBE8B453-A18D-4132-B2CF-20D65CC0E9DF}" dt="2022-03-30T10:07:35.272" v="10" actId="20577"/>
        <pc:sldMkLst>
          <pc:docMk/>
          <pc:sldMk cId="561675503" sldId="692"/>
        </pc:sldMkLst>
        <pc:spChg chg="mod">
          <ac:chgData name="Lilly Aufdembrinke" userId="fee545d9-4af7-4ecf-b0b0-707eb0358dd5" providerId="ADAL" clId="{BBE8B453-A18D-4132-B2CF-20D65CC0E9DF}" dt="2022-03-30T10:07:35.272" v="10" actId="20577"/>
          <ac:spMkLst>
            <pc:docMk/>
            <pc:sldMk cId="561675503" sldId="692"/>
            <ac:spMk id="2" creationId="{A2D891FC-FB68-4B33-8531-AE8AAF6CE7E2}"/>
          </ac:spMkLst>
        </pc:spChg>
      </pc:sldChg>
      <pc:sldChg chg="modSp addCm delCm">
        <pc:chgData name="Lilly Aufdembrinke" userId="fee545d9-4af7-4ecf-b0b0-707eb0358dd5" providerId="ADAL" clId="{BBE8B453-A18D-4132-B2CF-20D65CC0E9DF}" dt="2022-03-30T09:47:21.401" v="2" actId="790"/>
        <pc:sldMkLst>
          <pc:docMk/>
          <pc:sldMk cId="1069218954" sldId="798"/>
        </pc:sldMkLst>
        <pc:graphicFrameChg chg="modGraphic">
          <ac:chgData name="Lilly Aufdembrinke" userId="fee545d9-4af7-4ecf-b0b0-707eb0358dd5" providerId="ADAL" clId="{BBE8B453-A18D-4132-B2CF-20D65CC0E9DF}" dt="2022-03-30T09:47:21.401" v="2" actId="790"/>
          <ac:graphicFrameMkLst>
            <pc:docMk/>
            <pc:sldMk cId="1069218954" sldId="798"/>
            <ac:graphicFrameMk id="5" creationId="{4BBB5F30-23A3-46ED-ABC5-062139AEA7E1}"/>
          </ac:graphicFrameMkLst>
        </pc:graphicFrameChg>
      </pc:sldChg>
      <pc:sldChg chg="modSp">
        <pc:chgData name="Lilly Aufdembrinke" userId="fee545d9-4af7-4ecf-b0b0-707eb0358dd5" providerId="ADAL" clId="{BBE8B453-A18D-4132-B2CF-20D65CC0E9DF}" dt="2022-03-30T09:47:49.383" v="5" actId="790"/>
        <pc:sldMkLst>
          <pc:docMk/>
          <pc:sldMk cId="2309298278" sldId="801"/>
        </pc:sldMkLst>
        <pc:spChg chg="mod">
          <ac:chgData name="Lilly Aufdembrinke" userId="fee545d9-4af7-4ecf-b0b0-707eb0358dd5" providerId="ADAL" clId="{BBE8B453-A18D-4132-B2CF-20D65CC0E9DF}" dt="2022-03-30T09:47:49.383" v="5" actId="790"/>
          <ac:spMkLst>
            <pc:docMk/>
            <pc:sldMk cId="2309298278" sldId="801"/>
            <ac:spMk id="3" creationId="{22546EED-A73E-4B62-81F8-A3FA9B578AB6}"/>
          </ac:spMkLst>
        </pc:spChg>
        <pc:spChg chg="mod">
          <ac:chgData name="Lilly Aufdembrinke" userId="fee545d9-4af7-4ecf-b0b0-707eb0358dd5" providerId="ADAL" clId="{BBE8B453-A18D-4132-B2CF-20D65CC0E9DF}" dt="2022-03-30T09:47:49.383" v="5" actId="790"/>
          <ac:spMkLst>
            <pc:docMk/>
            <pc:sldMk cId="2309298278" sldId="801"/>
            <ac:spMk id="4" creationId="{FF068410-7007-4487-AB03-4A5CA29CB30E}"/>
          </ac:spMkLst>
        </pc:spChg>
        <pc:spChg chg="mod">
          <ac:chgData name="Lilly Aufdembrinke" userId="fee545d9-4af7-4ecf-b0b0-707eb0358dd5" providerId="ADAL" clId="{BBE8B453-A18D-4132-B2CF-20D65CC0E9DF}" dt="2022-03-30T09:47:49.383" v="5" actId="790"/>
          <ac:spMkLst>
            <pc:docMk/>
            <pc:sldMk cId="2309298278" sldId="801"/>
            <ac:spMk id="12" creationId="{11E10040-BEA9-4372-95C8-6BCFD016718F}"/>
          </ac:spMkLst>
        </pc:spChg>
      </pc:sldChg>
    </pc:docChg>
  </pc:docChgLst>
  <pc:docChgLst>
    <pc:chgData name="Lilly Aufdembrinke" userId="fee545d9-4af7-4ecf-b0b0-707eb0358dd5" providerId="ADAL" clId="{2E03DCDF-C3EC-4B26-B3F6-C689DE683DA2}"/>
    <pc:docChg chg="undo custSel addSld delSld modSld">
      <pc:chgData name="Lilly Aufdembrinke" userId="fee545d9-4af7-4ecf-b0b0-707eb0358dd5" providerId="ADAL" clId="{2E03DCDF-C3EC-4B26-B3F6-C689DE683DA2}" dt="2022-04-19T12:19:06.331" v="3123" actId="20577"/>
      <pc:docMkLst>
        <pc:docMk/>
      </pc:docMkLst>
      <pc:sldChg chg="delCm">
        <pc:chgData name="Lilly Aufdembrinke" userId="fee545d9-4af7-4ecf-b0b0-707eb0358dd5" providerId="ADAL" clId="{2E03DCDF-C3EC-4B26-B3F6-C689DE683DA2}" dt="2022-04-13T12:54:55.495" v="2956"/>
        <pc:sldMkLst>
          <pc:docMk/>
          <pc:sldMk cId="93838200" sldId="791"/>
        </pc:sldMkLst>
      </pc:sldChg>
      <pc:sldChg chg="modNotesTx">
        <pc:chgData name="Lilly Aufdembrinke" userId="fee545d9-4af7-4ecf-b0b0-707eb0358dd5" providerId="ADAL" clId="{2E03DCDF-C3EC-4B26-B3F6-C689DE683DA2}" dt="2022-04-19T12:18:51.440" v="3121" actId="20577"/>
        <pc:sldMkLst>
          <pc:docMk/>
          <pc:sldMk cId="2899435755" sldId="794"/>
        </pc:sldMkLst>
      </pc:sldChg>
      <pc:sldChg chg="modSp delCm modNotesTx">
        <pc:chgData name="Lilly Aufdembrinke" userId="fee545d9-4af7-4ecf-b0b0-707eb0358dd5" providerId="ADAL" clId="{2E03DCDF-C3EC-4B26-B3F6-C689DE683DA2}" dt="2022-04-19T12:18:21.793" v="3119" actId="20577"/>
        <pc:sldMkLst>
          <pc:docMk/>
          <pc:sldMk cId="2297000174" sldId="800"/>
        </pc:sldMkLst>
        <pc:spChg chg="mod">
          <ac:chgData name="Lilly Aufdembrinke" userId="fee545d9-4af7-4ecf-b0b0-707eb0358dd5" providerId="ADAL" clId="{2E03DCDF-C3EC-4B26-B3F6-C689DE683DA2}" dt="2022-04-19T12:18:10.325" v="3115" actId="14100"/>
          <ac:spMkLst>
            <pc:docMk/>
            <pc:sldMk cId="2297000174" sldId="800"/>
            <ac:spMk id="17" creationId="{7B4822A9-CB38-40D9-AA40-CAFA42B1EADD}"/>
          </ac:spMkLst>
        </pc:spChg>
      </pc:sldChg>
      <pc:sldChg chg="modNotesTx">
        <pc:chgData name="Lilly Aufdembrinke" userId="fee545d9-4af7-4ecf-b0b0-707eb0358dd5" providerId="ADAL" clId="{2E03DCDF-C3EC-4B26-B3F6-C689DE683DA2}" dt="2022-04-13T13:05:47.227" v="3107" actId="114"/>
        <pc:sldMkLst>
          <pc:docMk/>
          <pc:sldMk cId="2309298278" sldId="801"/>
        </pc:sldMkLst>
      </pc:sldChg>
      <pc:sldChg chg="add">
        <pc:chgData name="Lilly Aufdembrinke" userId="fee545d9-4af7-4ecf-b0b0-707eb0358dd5" providerId="ADAL" clId="{2E03DCDF-C3EC-4B26-B3F6-C689DE683DA2}" dt="2022-04-07T08:19:35.014" v="0"/>
        <pc:sldMkLst>
          <pc:docMk/>
          <pc:sldMk cId="2429783472" sldId="822"/>
        </pc:sldMkLst>
      </pc:sldChg>
      <pc:sldChg chg="addSp delSp modSp add modNotesTx">
        <pc:chgData name="Lilly Aufdembrinke" userId="fee545d9-4af7-4ecf-b0b0-707eb0358dd5" providerId="ADAL" clId="{2E03DCDF-C3EC-4B26-B3F6-C689DE683DA2}" dt="2022-04-13T12:55:35.982" v="2977" actId="20577"/>
        <pc:sldMkLst>
          <pc:docMk/>
          <pc:sldMk cId="301667391" sldId="823"/>
        </pc:sldMkLst>
        <pc:spChg chg="del">
          <ac:chgData name="Lilly Aufdembrinke" userId="fee545d9-4af7-4ecf-b0b0-707eb0358dd5" providerId="ADAL" clId="{2E03DCDF-C3EC-4B26-B3F6-C689DE683DA2}" dt="2022-04-13T11:19:03.771" v="566" actId="931"/>
          <ac:spMkLst>
            <pc:docMk/>
            <pc:sldMk cId="301667391" sldId="823"/>
            <ac:spMk id="2" creationId="{C41FC4C6-359C-4161-B7FB-80B11C4851FF}"/>
          </ac:spMkLst>
        </pc:spChg>
        <pc:spChg chg="mod">
          <ac:chgData name="Lilly Aufdembrinke" userId="fee545d9-4af7-4ecf-b0b0-707eb0358dd5" providerId="ADAL" clId="{2E03DCDF-C3EC-4B26-B3F6-C689DE683DA2}" dt="2022-04-13T12:53:14.420" v="2880" actId="20577"/>
          <ac:spMkLst>
            <pc:docMk/>
            <pc:sldMk cId="301667391" sldId="823"/>
            <ac:spMk id="3" creationId="{7B3517F7-0FFB-4A79-B801-C3B4E2B1CD0A}"/>
          </ac:spMkLst>
        </pc:spChg>
        <pc:spChg chg="mod">
          <ac:chgData name="Lilly Aufdembrinke" userId="fee545d9-4af7-4ecf-b0b0-707eb0358dd5" providerId="ADAL" clId="{2E03DCDF-C3EC-4B26-B3F6-C689DE683DA2}" dt="2022-04-13T11:20:43.828" v="584" actId="20577"/>
          <ac:spMkLst>
            <pc:docMk/>
            <pc:sldMk cId="301667391" sldId="823"/>
            <ac:spMk id="4" creationId="{696E5487-A52F-4484-AC3D-FAB1C5D02D42}"/>
          </ac:spMkLst>
        </pc:spChg>
        <pc:spChg chg="add mod">
          <ac:chgData name="Lilly Aufdembrinke" userId="fee545d9-4af7-4ecf-b0b0-707eb0358dd5" providerId="ADAL" clId="{2E03DCDF-C3EC-4B26-B3F6-C689DE683DA2}" dt="2022-04-13T12:55:24.890" v="2975" actId="1076"/>
          <ac:spMkLst>
            <pc:docMk/>
            <pc:sldMk cId="301667391" sldId="823"/>
            <ac:spMk id="8" creationId="{852C7960-1E69-4969-BEA4-3CDE99EEB2E1}"/>
          </ac:spMkLst>
        </pc:spChg>
        <pc:picChg chg="add mod">
          <ac:chgData name="Lilly Aufdembrinke" userId="fee545d9-4af7-4ecf-b0b0-707eb0358dd5" providerId="ADAL" clId="{2E03DCDF-C3EC-4B26-B3F6-C689DE683DA2}" dt="2022-04-13T11:19:03.771" v="566" actId="931"/>
          <ac:picMkLst>
            <pc:docMk/>
            <pc:sldMk cId="301667391" sldId="823"/>
            <ac:picMk id="7" creationId="{F3B49A67-045B-438B-BBF2-58F206154D65}"/>
          </ac:picMkLst>
        </pc:picChg>
      </pc:sldChg>
      <pc:sldChg chg="addSp delSp modSp add modNotesTx">
        <pc:chgData name="Lilly Aufdembrinke" userId="fee545d9-4af7-4ecf-b0b0-707eb0358dd5" providerId="ADAL" clId="{2E03DCDF-C3EC-4B26-B3F6-C689DE683DA2}" dt="2022-04-19T12:19:06.331" v="3123" actId="20577"/>
        <pc:sldMkLst>
          <pc:docMk/>
          <pc:sldMk cId="2636718285" sldId="824"/>
        </pc:sldMkLst>
        <pc:spChg chg="del">
          <ac:chgData name="Lilly Aufdembrinke" userId="fee545d9-4af7-4ecf-b0b0-707eb0358dd5" providerId="ADAL" clId="{2E03DCDF-C3EC-4B26-B3F6-C689DE683DA2}" dt="2022-04-13T10:19:19.926" v="4" actId="931"/>
          <ac:spMkLst>
            <pc:docMk/>
            <pc:sldMk cId="2636718285" sldId="824"/>
            <ac:spMk id="2" creationId="{15546E46-92AE-454C-A76D-331E5476CDCE}"/>
          </ac:spMkLst>
        </pc:spChg>
        <pc:spChg chg="mod">
          <ac:chgData name="Lilly Aufdembrinke" userId="fee545d9-4af7-4ecf-b0b0-707eb0358dd5" providerId="ADAL" clId="{2E03DCDF-C3EC-4B26-B3F6-C689DE683DA2}" dt="2022-04-13T10:41:18.569" v="564" actId="27636"/>
          <ac:spMkLst>
            <pc:docMk/>
            <pc:sldMk cId="2636718285" sldId="824"/>
            <ac:spMk id="3" creationId="{D15A2700-FBAD-4BA4-AC3A-A459419C22AD}"/>
          </ac:spMkLst>
        </pc:spChg>
        <pc:spChg chg="mod">
          <ac:chgData name="Lilly Aufdembrinke" userId="fee545d9-4af7-4ecf-b0b0-707eb0358dd5" providerId="ADAL" clId="{2E03DCDF-C3EC-4B26-B3F6-C689DE683DA2}" dt="2022-04-13T10:30:06.524" v="89" actId="20577"/>
          <ac:spMkLst>
            <pc:docMk/>
            <pc:sldMk cId="2636718285" sldId="824"/>
            <ac:spMk id="4" creationId="{F323631C-D807-4D2F-B024-F3F5EDA8184B}"/>
          </ac:spMkLst>
        </pc:spChg>
        <pc:spChg chg="add mod">
          <ac:chgData name="Lilly Aufdembrinke" userId="fee545d9-4af7-4ecf-b0b0-707eb0358dd5" providerId="ADAL" clId="{2E03DCDF-C3EC-4B26-B3F6-C689DE683DA2}" dt="2022-04-19T12:17:37.171" v="3112" actId="20577"/>
          <ac:spMkLst>
            <pc:docMk/>
            <pc:sldMk cId="2636718285" sldId="824"/>
            <ac:spMk id="8" creationId="{CABFD6DB-7F0D-4B39-AB24-233E186B38FF}"/>
          </ac:spMkLst>
        </pc:spChg>
        <pc:picChg chg="add mod">
          <ac:chgData name="Lilly Aufdembrinke" userId="fee545d9-4af7-4ecf-b0b0-707eb0358dd5" providerId="ADAL" clId="{2E03DCDF-C3EC-4B26-B3F6-C689DE683DA2}" dt="2022-04-13T10:19:19.926" v="4" actId="931"/>
          <ac:picMkLst>
            <pc:docMk/>
            <pc:sldMk cId="2636718285" sldId="824"/>
            <ac:picMk id="7" creationId="{4544676A-8251-433E-A40A-6DF9BDBED9ED}"/>
          </ac:picMkLst>
        </pc:picChg>
      </pc:sldChg>
    </pc:docChg>
  </pc:docChgLst>
  <pc:docChgLst>
    <pc:chgData name="Sabine Blumstein" userId="S::blumstein_adelphi.de#ext#@gizonline.onmicrosoft.com::1934cf26-19af-4f0d-a9a3-4a8d6fbd73a7" providerId="AD" clId="Web-{51B7DC89-2BFF-41BC-AB48-2EA6C82E92E2}"/>
    <pc:docChg chg="">
      <pc:chgData name="Sabine Blumstein" userId="S::blumstein_adelphi.de#ext#@gizonline.onmicrosoft.com::1934cf26-19af-4f0d-a9a3-4a8d6fbd73a7" providerId="AD" clId="Web-{51B7DC89-2BFF-41BC-AB48-2EA6C82E92E2}" dt="2022-04-11T21:43:03.104" v="0"/>
      <pc:docMkLst>
        <pc:docMk/>
      </pc:docMkLst>
      <pc:sldChg chg="delCm">
        <pc:chgData name="Sabine Blumstein" userId="S::blumstein_adelphi.de#ext#@gizonline.onmicrosoft.com::1934cf26-19af-4f0d-a9a3-4a8d6fbd73a7" providerId="AD" clId="Web-{51B7DC89-2BFF-41BC-AB48-2EA6C82E92E2}" dt="2022-04-11T21:43:03.104" v="0"/>
        <pc:sldMkLst>
          <pc:docMk/>
          <pc:sldMk cId="1069218954" sldId="798"/>
        </pc:sldMkLst>
      </pc:sldChg>
    </pc:docChg>
  </pc:docChgLst>
  <pc:docChgLst>
    <pc:chgData name="Sabine Blumstein" userId="edfd2aec-918f-4270-b215-459f57cc446f" providerId="ADAL" clId="{761FB043-6F22-47CC-BC68-C57DF2891E2E}"/>
    <pc:docChg chg="custSel modSld">
      <pc:chgData name="Sabine Blumstein" userId="edfd2aec-918f-4270-b215-459f57cc446f" providerId="ADAL" clId="{761FB043-6F22-47CC-BC68-C57DF2891E2E}" dt="2022-04-11T17:42:17.876" v="26" actId="20577"/>
      <pc:docMkLst>
        <pc:docMk/>
      </pc:docMkLst>
      <pc:sldChg chg="delCm modNotesTx">
        <pc:chgData name="Sabine Blumstein" userId="edfd2aec-918f-4270-b215-459f57cc446f" providerId="ADAL" clId="{761FB043-6F22-47CC-BC68-C57DF2891E2E}" dt="2022-04-11T17:40:06.681" v="21" actId="1592"/>
        <pc:sldMkLst>
          <pc:docMk/>
          <pc:sldMk cId="1069218954" sldId="7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14/09/2022</a:t>
            </a:fld>
            <a:endParaRPr lang="en-GB"/>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a:t>
            </a:fld>
            <a:endParaRPr lang="en-GB"/>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14/09/2022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1</a:t>
            </a:fld>
            <a:endParaRPr lang="en-GB"/>
          </a:p>
        </p:txBody>
      </p:sp>
    </p:spTree>
    <p:extLst>
      <p:ext uri="{BB962C8B-B14F-4D97-AF65-F5344CB8AC3E}">
        <p14:creationId xmlns:p14="http://schemas.microsoft.com/office/powerpoint/2010/main" val="3403639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10</a:t>
            </a:fld>
            <a:endParaRPr lang="en-GB"/>
          </a:p>
        </p:txBody>
      </p:sp>
    </p:spTree>
    <p:extLst>
      <p:ext uri="{BB962C8B-B14F-4D97-AF65-F5344CB8AC3E}">
        <p14:creationId xmlns:p14="http://schemas.microsoft.com/office/powerpoint/2010/main" val="280329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a:p>
        </p:txBody>
      </p:sp>
    </p:spTree>
    <p:extLst>
      <p:ext uri="{BB962C8B-B14F-4D97-AF65-F5344CB8AC3E}">
        <p14:creationId xmlns:p14="http://schemas.microsoft.com/office/powerpoint/2010/main" val="243277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a:p>
        </p:txBody>
      </p:sp>
    </p:spTree>
    <p:extLst>
      <p:ext uri="{BB962C8B-B14F-4D97-AF65-F5344CB8AC3E}">
        <p14:creationId xmlns:p14="http://schemas.microsoft.com/office/powerpoint/2010/main" val="3821269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a:t>Notas:</a:t>
            </a:r>
          </a:p>
          <a:p>
            <a:endParaRPr lang="en-US" b="1"/>
          </a:p>
          <a:p>
            <a:r>
              <a:rPr lang="es-ES" b="0" u="sng"/>
              <a:t>Situación geográfica:</a:t>
            </a:r>
          </a:p>
          <a:p>
            <a:pPr marL="171450" indent="-171450">
              <a:buFont typeface="Arial" panose="020B0604020202020204" pitchFamily="34" charset="0"/>
              <a:buChar char="‒"/>
            </a:pPr>
            <a:r>
              <a:rPr lang="es-ES" b="0"/>
              <a:t>Bolivia es un país sin salida al mar, limítrofe con Brasil, Paraguay, Argentina, Chile y Perú</a:t>
            </a:r>
          </a:p>
          <a:p>
            <a:pPr marL="171450" indent="-171450">
              <a:buFont typeface="Arial" panose="020B0604020202020204" pitchFamily="34" charset="0"/>
              <a:buChar char="‒"/>
            </a:pPr>
            <a:r>
              <a:rPr lang="es-ES" b="0"/>
              <a:t>Tiene una topografía muy variada: </a:t>
            </a:r>
          </a:p>
          <a:p>
            <a:pPr marL="514350" lvl="1" indent="-171450">
              <a:buFont typeface="Arial" panose="020B0604020202020204" pitchFamily="34" charset="0"/>
              <a:buChar char="‒"/>
            </a:pPr>
            <a:r>
              <a:rPr lang="es-ES" b="0"/>
              <a:t>Va desde las tierras altas de la Cordillera de los Andes (5000 metros sobre el nivel del mar) hasta las llanuras de las tierras bajas de la Amazonia (menos de 500 metros sobre el nivel del mar)</a:t>
            </a:r>
          </a:p>
          <a:p>
            <a:pPr marL="514350" lvl="1" indent="-171450">
              <a:buFont typeface="Arial" panose="020B0604020202020204" pitchFamily="34" charset="0"/>
              <a:buChar char="‒"/>
            </a:pPr>
            <a:r>
              <a:rPr lang="es-ES" b="0"/>
              <a:t>Al oeste: Zona andina y altiplano árido con grandes zonas de cultivo</a:t>
            </a:r>
          </a:p>
          <a:p>
            <a:pPr marL="514350" lvl="1" indent="-171450">
              <a:buFont typeface="Arial" panose="020B0604020202020204" pitchFamily="34" charset="0"/>
              <a:buChar char="‒"/>
            </a:pPr>
            <a:r>
              <a:rPr lang="es-ES" b="0"/>
              <a:t>Centro del país: valles </a:t>
            </a:r>
            <a:r>
              <a:rPr lang="es-ES" b="0" err="1"/>
              <a:t>subandinos</a:t>
            </a:r>
            <a:r>
              <a:rPr lang="es-ES" b="0"/>
              <a:t> y semitropicales</a:t>
            </a:r>
          </a:p>
          <a:p>
            <a:pPr marL="514350" lvl="1" indent="-171450">
              <a:buFont typeface="Arial" panose="020B0604020202020204" pitchFamily="34" charset="0"/>
              <a:buChar char="‒"/>
            </a:pPr>
            <a:r>
              <a:rPr lang="es-ES" b="0"/>
              <a:t>Al este: tierras bajas tropicales </a:t>
            </a:r>
          </a:p>
          <a:p>
            <a:endParaRPr lang="en-US" b="0"/>
          </a:p>
          <a:p>
            <a:r>
              <a:rPr lang="es-ES" b="0" u="sng"/>
              <a:t>Situación climática:</a:t>
            </a:r>
          </a:p>
          <a:p>
            <a:pPr marL="171450" indent="-171450">
              <a:buFont typeface="Arial" panose="020B0604020202020204" pitchFamily="34" charset="0"/>
              <a:buChar char="‒"/>
            </a:pPr>
            <a:r>
              <a:rPr lang="es-ES" b="0"/>
              <a:t>Estación húmeda: Noviembre - Marzo </a:t>
            </a:r>
          </a:p>
          <a:p>
            <a:pPr marL="171450" indent="-171450">
              <a:buFont typeface="Arial" panose="020B0604020202020204" pitchFamily="34" charset="0"/>
              <a:buChar char="‒"/>
            </a:pPr>
            <a:r>
              <a:rPr lang="es-ES" b="0"/>
              <a:t>Estación seca: Abril - Octubre </a:t>
            </a:r>
          </a:p>
          <a:p>
            <a:pPr marL="171450" indent="-171450">
              <a:buFont typeface="Arial" panose="020B0604020202020204" pitchFamily="34" charset="0"/>
              <a:buChar char="‒"/>
            </a:pPr>
            <a:r>
              <a:rPr lang="es-ES" b="0"/>
              <a:t>La temperatura media anual es de 21,01 °C</a:t>
            </a:r>
          </a:p>
          <a:p>
            <a:pPr marL="171450" indent="-171450">
              <a:buFont typeface="Arial" panose="020B0604020202020204" pitchFamily="34" charset="0"/>
              <a:buChar char="‒"/>
            </a:pPr>
            <a:r>
              <a:rPr lang="es-ES" b="0"/>
              <a:t>La precipitación media anual es de 1091,94 mm</a:t>
            </a:r>
          </a:p>
          <a:p>
            <a:endParaRPr lang="en-US" b="0"/>
          </a:p>
          <a:p>
            <a:pPr marL="0" indent="0">
              <a:buFont typeface="Arial" panose="020B0604020202020204" pitchFamily="34" charset="0"/>
              <a:buNone/>
            </a:pPr>
            <a:r>
              <a:rPr lang="es-ES" b="0" u="sng"/>
              <a:t>Los principales retos: </a:t>
            </a:r>
          </a:p>
          <a:p>
            <a:pPr marL="171450" indent="-171450">
              <a:buFont typeface="Arial" panose="020B0604020202020204" pitchFamily="34" charset="0"/>
              <a:buChar char="‒"/>
            </a:pPr>
            <a:r>
              <a:rPr lang="es-ES" b="0"/>
              <a:t>La pobreza: </a:t>
            </a:r>
          </a:p>
          <a:p>
            <a:pPr marL="514350" lvl="1" indent="-171450">
              <a:buFont typeface="Arial" panose="020B0604020202020204" pitchFamily="34" charset="0"/>
              <a:buChar char="‒"/>
            </a:pPr>
            <a:r>
              <a:rPr lang="es-ES" b="0"/>
              <a:t>Bolivia es uno de los países más pobres de América Latina y el Caribe</a:t>
            </a:r>
          </a:p>
          <a:p>
            <a:pPr marL="514350" lvl="1" indent="-171450">
              <a:buFont typeface="Arial" panose="020B0604020202020204" pitchFamily="34" charset="0"/>
              <a:buChar char="‒"/>
            </a:pPr>
            <a:r>
              <a:rPr lang="es-ES" b="0"/>
              <a:t>En 2014, el 39 % de la población vivía por debajo del umbral de la pobreza</a:t>
            </a:r>
          </a:p>
          <a:p>
            <a:pPr marL="171450" lvl="0" indent="-171450">
              <a:buFont typeface="Arial" panose="020B0604020202020204" pitchFamily="34" charset="0"/>
              <a:buChar char="‒"/>
            </a:pPr>
            <a:r>
              <a:rPr lang="es-ES" b="0"/>
              <a:t>Reducción de las fuentes de agua</a:t>
            </a:r>
          </a:p>
          <a:p>
            <a:pPr marL="514350" lvl="1" indent="-171450">
              <a:buFont typeface="Arial" panose="020B0604020202020204" pitchFamily="34" charset="0"/>
              <a:buChar char="‒"/>
            </a:pPr>
            <a:r>
              <a:rPr lang="es-ES" b="0"/>
              <a:t>Se prevé que Bolivia sea uno de los países más afectados por la pérdida de agua como consecuencia del cambio climático </a:t>
            </a:r>
          </a:p>
          <a:p>
            <a:pPr marL="514350" lvl="1" indent="-171450">
              <a:buFont typeface="Arial" panose="020B0604020202020204" pitchFamily="34" charset="0"/>
              <a:buChar char="‒"/>
            </a:pPr>
            <a:r>
              <a:rPr lang="es-ES" b="0"/>
              <a:t>En 2014, el 18 % de la población carecía de un sistema de suministro de agua potable y el 43 % no tenía acceso a la eliminación de aguas residuales</a:t>
            </a:r>
          </a:p>
          <a:p>
            <a:pPr marL="171450" lvl="0" indent="-171450">
              <a:buFont typeface="Arial" panose="020B0604020202020204" pitchFamily="34" charset="0"/>
              <a:buChar char="‒"/>
            </a:pPr>
            <a:r>
              <a:rPr lang="es-ES" b="0"/>
              <a:t>Esta situación provoca conflictos de intereses entre los sectores WEF porque todos están interconectados con el agua. En la actualidad ya se están registrando cifras alarmantes en cuanto a seguridad sectorial en el país </a:t>
            </a:r>
          </a:p>
          <a:p>
            <a:pPr marL="514350" lvl="1" indent="-171450">
              <a:buFont typeface="Arial" panose="020B0604020202020204" pitchFamily="34" charset="0"/>
              <a:buChar char="‒"/>
            </a:pPr>
            <a:r>
              <a:rPr lang="es-ES" b="0"/>
              <a:t>Sector energético: en 2014, el 18 % de la población carecía de conexión eléctrica</a:t>
            </a:r>
          </a:p>
          <a:p>
            <a:pPr marL="514350" lvl="1" indent="-171450">
              <a:buFont typeface="Arial" panose="020B0604020202020204" pitchFamily="34" charset="0"/>
              <a:buChar char="‒"/>
            </a:pPr>
            <a:r>
              <a:rPr lang="es-ES" b="0"/>
              <a:t>Sector alimentario: en 2014, el 20 % de la población sufre desnutrición </a:t>
            </a:r>
          </a:p>
          <a:p>
            <a:endParaRPr lang="en-US" b="1"/>
          </a:p>
          <a:p>
            <a:r>
              <a:rPr lang="es-ES" b="1"/>
              <a:t>Fuentes:</a:t>
            </a:r>
          </a:p>
          <a:p>
            <a:endParaRPr lang="en-US"/>
          </a:p>
          <a:p>
            <a:pPr marL="0" marR="0" lvl="0" indent="0" algn="l" defTabSz="685800" rtl="0" eaLnBrk="1" fontAlgn="auto" latinLnBrk="0" hangingPunct="1">
              <a:lnSpc>
                <a:spcPct val="100000"/>
              </a:lnSpc>
              <a:spcBef>
                <a:spcPts val="0"/>
              </a:spcBef>
              <a:spcAft>
                <a:spcPts val="0"/>
              </a:spcAft>
              <a:buClrTx/>
              <a:buSzTx/>
              <a:buFontTx/>
              <a:buNone/>
              <a:tabLst/>
              <a:defRPr/>
            </a:pPr>
            <a:r>
              <a:rPr lang="es-ES" err="1"/>
              <a:t>Climate</a:t>
            </a:r>
            <a:r>
              <a:rPr lang="es-ES"/>
              <a:t> Change </a:t>
            </a:r>
            <a:r>
              <a:rPr lang="es-ES" err="1"/>
              <a:t>Knowledge</a:t>
            </a:r>
            <a:r>
              <a:rPr lang="es-ES"/>
              <a:t> Portal, ‘Bolivia: </a:t>
            </a:r>
            <a:r>
              <a:rPr lang="es-ES" err="1"/>
              <a:t>Climatology</a:t>
            </a:r>
            <a:r>
              <a:rPr lang="es-ES"/>
              <a:t>’, disponible en: https://climateknowledgeportal.worldbank.org/country/bolivia/climate-data-historical?msclkid=323238b8bb2711ec941fc4905c4b777a</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p>
          <a:p>
            <a:pPr marL="0" marR="0" lvl="0" indent="0" algn="l" defTabSz="685800" rtl="0" eaLnBrk="1" fontAlgn="auto" latinLnBrk="0" hangingPunct="1">
              <a:lnSpc>
                <a:spcPct val="100000"/>
              </a:lnSpc>
              <a:spcBef>
                <a:spcPts val="0"/>
              </a:spcBef>
              <a:spcAft>
                <a:spcPts val="0"/>
              </a:spcAft>
              <a:buClrTx/>
              <a:buSzTx/>
              <a:buFontTx/>
              <a:buNone/>
              <a:tabLst/>
              <a:defRPr/>
            </a:pPr>
            <a:r>
              <a:rPr lang="es-ES"/>
              <a:t>GIZ, ‘</a:t>
            </a:r>
            <a:r>
              <a:rPr lang="es-ES" sz="900" b="0" i="0" err="1">
                <a:solidFill>
                  <a:schemeClr val="tx1"/>
                </a:solidFill>
                <a:effectLst/>
                <a:latin typeface="Arial" panose="020B0604020202020204" pitchFamily="34" charset="0"/>
                <a:ea typeface="+mn-ea"/>
                <a:cs typeface="+mn-cs"/>
              </a:rPr>
              <a:t>Working</a:t>
            </a:r>
            <a:r>
              <a:rPr lang="es-ES" sz="900" b="0" i="0">
                <a:solidFill>
                  <a:schemeClr val="tx1"/>
                </a:solidFill>
                <a:effectLst/>
                <a:latin typeface="Arial" panose="020B0604020202020204" pitchFamily="34" charset="0"/>
                <a:ea typeface="+mn-ea"/>
                <a:cs typeface="+mn-cs"/>
              </a:rPr>
              <a:t> </a:t>
            </a:r>
            <a:r>
              <a:rPr lang="es-ES" sz="900" b="0" i="0" err="1">
                <a:solidFill>
                  <a:schemeClr val="tx1"/>
                </a:solidFill>
                <a:effectLst/>
                <a:latin typeface="Arial" panose="020B0604020202020204" pitchFamily="34" charset="0"/>
                <a:ea typeface="+mn-ea"/>
                <a:cs typeface="+mn-cs"/>
              </a:rPr>
              <a:t>together</a:t>
            </a:r>
            <a:r>
              <a:rPr lang="es-ES" sz="900" b="0" i="0">
                <a:solidFill>
                  <a:schemeClr val="tx1"/>
                </a:solidFill>
                <a:effectLst/>
                <a:latin typeface="Arial" panose="020B0604020202020204" pitchFamily="34" charset="0"/>
                <a:ea typeface="+mn-ea"/>
                <a:cs typeface="+mn-cs"/>
              </a:rPr>
              <a:t> to </a:t>
            </a:r>
            <a:r>
              <a:rPr lang="es-ES" sz="900" b="0" i="0" err="1">
                <a:solidFill>
                  <a:schemeClr val="tx1"/>
                </a:solidFill>
                <a:effectLst/>
                <a:latin typeface="Arial" panose="020B0604020202020204" pitchFamily="34" charset="0"/>
                <a:ea typeface="+mn-ea"/>
                <a:cs typeface="+mn-cs"/>
              </a:rPr>
              <a:t>develop</a:t>
            </a:r>
            <a:r>
              <a:rPr lang="es-ES" sz="900" b="0" i="0">
                <a:solidFill>
                  <a:schemeClr val="tx1"/>
                </a:solidFill>
                <a:effectLst/>
                <a:latin typeface="Arial" panose="020B0604020202020204" pitchFamily="34" charset="0"/>
                <a:ea typeface="+mn-ea"/>
                <a:cs typeface="+mn-cs"/>
              </a:rPr>
              <a:t> </a:t>
            </a:r>
            <a:r>
              <a:rPr lang="es-ES" sz="900" b="0" i="0" err="1">
                <a:solidFill>
                  <a:schemeClr val="tx1"/>
                </a:solidFill>
                <a:effectLst/>
                <a:latin typeface="Arial" panose="020B0604020202020204" pitchFamily="34" charset="0"/>
                <a:ea typeface="+mn-ea"/>
                <a:cs typeface="+mn-cs"/>
              </a:rPr>
              <a:t>the</a:t>
            </a:r>
            <a:r>
              <a:rPr lang="es-ES" sz="900" b="0" i="0">
                <a:solidFill>
                  <a:schemeClr val="tx1"/>
                </a:solidFill>
                <a:effectLst/>
                <a:latin typeface="Arial" panose="020B0604020202020204" pitchFamily="34" charset="0"/>
                <a:ea typeface="+mn-ea"/>
                <a:cs typeface="+mn-cs"/>
              </a:rPr>
              <a:t> </a:t>
            </a:r>
            <a:r>
              <a:rPr lang="es-ES" sz="900" b="0" i="0" err="1">
                <a:solidFill>
                  <a:schemeClr val="tx1"/>
                </a:solidFill>
                <a:effectLst/>
                <a:latin typeface="Arial" panose="020B0604020202020204" pitchFamily="34" charset="0"/>
                <a:ea typeface="+mn-ea"/>
                <a:cs typeface="+mn-cs"/>
              </a:rPr>
              <a:t>water</a:t>
            </a:r>
            <a:r>
              <a:rPr lang="es-ES" sz="900" b="0" i="0">
                <a:solidFill>
                  <a:schemeClr val="tx1"/>
                </a:solidFill>
                <a:effectLst/>
                <a:latin typeface="Arial" panose="020B0604020202020204" pitchFamily="34" charset="0"/>
                <a:ea typeface="+mn-ea"/>
                <a:cs typeface="+mn-cs"/>
              </a:rPr>
              <a:t>, </a:t>
            </a:r>
            <a:r>
              <a:rPr lang="es-ES" sz="900" b="0" i="0" err="1">
                <a:solidFill>
                  <a:schemeClr val="tx1"/>
                </a:solidFill>
                <a:effectLst/>
                <a:latin typeface="Arial" panose="020B0604020202020204" pitchFamily="34" charset="0"/>
                <a:ea typeface="+mn-ea"/>
                <a:cs typeface="+mn-cs"/>
              </a:rPr>
              <a:t>energy</a:t>
            </a:r>
            <a:r>
              <a:rPr lang="es-ES" sz="900" b="0" i="0">
                <a:solidFill>
                  <a:schemeClr val="tx1"/>
                </a:solidFill>
                <a:effectLst/>
                <a:latin typeface="Arial" panose="020B0604020202020204" pitchFamily="34" charset="0"/>
                <a:ea typeface="+mn-ea"/>
                <a:cs typeface="+mn-cs"/>
              </a:rPr>
              <a:t> and </a:t>
            </a:r>
            <a:r>
              <a:rPr lang="es-ES" sz="900" b="0" i="0" err="1">
                <a:solidFill>
                  <a:schemeClr val="tx1"/>
                </a:solidFill>
                <a:effectLst/>
                <a:latin typeface="Arial" panose="020B0604020202020204" pitchFamily="34" charset="0"/>
                <a:ea typeface="+mn-ea"/>
                <a:cs typeface="+mn-cs"/>
              </a:rPr>
              <a:t>food</a:t>
            </a:r>
            <a:r>
              <a:rPr lang="es-ES" sz="900" b="0" i="0">
                <a:solidFill>
                  <a:schemeClr val="tx1"/>
                </a:solidFill>
                <a:effectLst/>
                <a:latin typeface="Arial" panose="020B0604020202020204" pitchFamily="34" charset="0"/>
                <a:ea typeface="+mn-ea"/>
                <a:cs typeface="+mn-cs"/>
              </a:rPr>
              <a:t> </a:t>
            </a:r>
            <a:r>
              <a:rPr lang="es-ES" sz="900" b="0" i="0" err="1">
                <a:solidFill>
                  <a:schemeClr val="tx1"/>
                </a:solidFill>
                <a:effectLst/>
                <a:latin typeface="Arial" panose="020B0604020202020204" pitchFamily="34" charset="0"/>
                <a:ea typeface="+mn-ea"/>
                <a:cs typeface="+mn-cs"/>
              </a:rPr>
              <a:t>security</a:t>
            </a:r>
            <a:r>
              <a:rPr lang="es-ES" sz="900" b="0" i="0">
                <a:solidFill>
                  <a:schemeClr val="tx1"/>
                </a:solidFill>
                <a:effectLst/>
                <a:latin typeface="Arial" panose="020B0604020202020204" pitchFamily="34" charset="0"/>
                <a:ea typeface="+mn-ea"/>
                <a:cs typeface="+mn-cs"/>
              </a:rPr>
              <a:t> </a:t>
            </a:r>
            <a:r>
              <a:rPr lang="es-ES" sz="900" b="0" i="0" err="1">
                <a:solidFill>
                  <a:schemeClr val="tx1"/>
                </a:solidFill>
                <a:effectLst/>
                <a:latin typeface="Arial" panose="020B0604020202020204" pitchFamily="34" charset="0"/>
                <a:ea typeface="+mn-ea"/>
                <a:cs typeface="+mn-cs"/>
              </a:rPr>
              <a:t>sectors</a:t>
            </a:r>
            <a:r>
              <a:rPr lang="es-ES" sz="900" b="0" i="0">
                <a:solidFill>
                  <a:schemeClr val="tx1"/>
                </a:solidFill>
                <a:effectLst/>
                <a:latin typeface="Arial" panose="020B0604020202020204" pitchFamily="34" charset="0"/>
                <a:ea typeface="+mn-ea"/>
                <a:cs typeface="+mn-cs"/>
              </a:rPr>
              <a:t>’, disponible en: https://www.giz.de/en/worldwide/43105.html</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i="0" kern="120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s-ES" sz="900" b="0" i="0">
                <a:solidFill>
                  <a:schemeClr val="tx1"/>
                </a:solidFill>
                <a:effectLst/>
                <a:latin typeface="Arial" panose="020B0604020202020204" pitchFamily="34" charset="0"/>
                <a:ea typeface="+mn-ea"/>
                <a:cs typeface="+mn-cs"/>
              </a:rPr>
              <a:t>Navarro, G., &amp; </a:t>
            </a:r>
            <a:r>
              <a:rPr lang="es-ES" sz="900" b="0" i="0" err="1">
                <a:solidFill>
                  <a:schemeClr val="tx1"/>
                </a:solidFill>
                <a:effectLst/>
                <a:latin typeface="Arial" panose="020B0604020202020204" pitchFamily="34" charset="0"/>
                <a:ea typeface="+mn-ea"/>
                <a:cs typeface="+mn-cs"/>
              </a:rPr>
              <a:t>Fereira</a:t>
            </a:r>
            <a:r>
              <a:rPr lang="es-ES" sz="900" b="0" i="0">
                <a:solidFill>
                  <a:schemeClr val="tx1"/>
                </a:solidFill>
                <a:effectLst/>
                <a:latin typeface="Arial" panose="020B0604020202020204" pitchFamily="34" charset="0"/>
                <a:ea typeface="+mn-ea"/>
                <a:cs typeface="+mn-cs"/>
              </a:rPr>
              <a:t>, W. (2004) ‘Zonas de vegetación potencial de Bolivia: una base para el análisis de vacíos de conservación’, Revista Boliviana de Ecología, 15, 1–40.</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i="0" kern="120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s-ES"/>
              <a:t>Vicente-Serrano, S.M. et al. (2016), ‘</a:t>
            </a:r>
            <a:r>
              <a:rPr lang="es-ES" err="1"/>
              <a:t>Average</a:t>
            </a:r>
            <a:r>
              <a:rPr lang="es-ES"/>
              <a:t> </a:t>
            </a:r>
            <a:r>
              <a:rPr lang="es-ES" err="1"/>
              <a:t>monthly</a:t>
            </a:r>
            <a:r>
              <a:rPr lang="es-ES"/>
              <a:t> and </a:t>
            </a:r>
            <a:r>
              <a:rPr lang="es-ES" err="1"/>
              <a:t>annual</a:t>
            </a:r>
            <a:r>
              <a:rPr lang="es-ES"/>
              <a:t> </a:t>
            </a:r>
            <a:r>
              <a:rPr lang="es-ES" err="1"/>
              <a:t>climate</a:t>
            </a:r>
            <a:r>
              <a:rPr lang="es-ES"/>
              <a:t> </a:t>
            </a:r>
            <a:r>
              <a:rPr lang="es-ES" err="1"/>
              <a:t>maps</a:t>
            </a:r>
            <a:r>
              <a:rPr lang="es-ES"/>
              <a:t> </a:t>
            </a:r>
            <a:r>
              <a:rPr lang="es-ES" err="1"/>
              <a:t>for</a:t>
            </a:r>
            <a:r>
              <a:rPr lang="es-ES"/>
              <a:t> Bolivia’, </a:t>
            </a:r>
            <a:r>
              <a:rPr lang="es-ES" err="1"/>
              <a:t>Journal</a:t>
            </a:r>
            <a:r>
              <a:rPr lang="es-ES"/>
              <a:t> </a:t>
            </a:r>
            <a:r>
              <a:rPr lang="es-ES" err="1"/>
              <a:t>of</a:t>
            </a:r>
            <a:r>
              <a:rPr lang="es-ES"/>
              <a:t> </a:t>
            </a:r>
            <a:r>
              <a:rPr lang="es-ES" err="1"/>
              <a:t>Maps</a:t>
            </a:r>
            <a:r>
              <a:rPr lang="es-ES"/>
              <a:t>, 12:2, 295-310.</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p>
          <a:p>
            <a:pPr marL="0" marR="0" lvl="0" indent="0" algn="l" defTabSz="685800" rtl="0" eaLnBrk="1" fontAlgn="auto" latinLnBrk="0" hangingPunct="1">
              <a:lnSpc>
                <a:spcPct val="100000"/>
              </a:lnSpc>
              <a:spcBef>
                <a:spcPts val="0"/>
              </a:spcBef>
              <a:spcAft>
                <a:spcPts val="0"/>
              </a:spcAft>
              <a:buClrTx/>
              <a:buSzTx/>
              <a:buFontTx/>
              <a:buNone/>
              <a:tabLst/>
              <a:defRPr/>
            </a:pPr>
            <a:r>
              <a:rPr lang="es-ES"/>
              <a:t>Winters, C. (2012), ‘Impact </a:t>
            </a:r>
            <a:r>
              <a:rPr lang="es-ES" err="1"/>
              <a:t>of</a:t>
            </a:r>
            <a:r>
              <a:rPr lang="es-ES"/>
              <a:t> </a:t>
            </a:r>
            <a:r>
              <a:rPr lang="es-ES" err="1"/>
              <a:t>climate</a:t>
            </a:r>
            <a:r>
              <a:rPr lang="es-ES"/>
              <a:t> </a:t>
            </a:r>
            <a:r>
              <a:rPr lang="es-ES" err="1"/>
              <a:t>change</a:t>
            </a:r>
            <a:r>
              <a:rPr lang="es-ES"/>
              <a:t> on </a:t>
            </a:r>
            <a:r>
              <a:rPr lang="es-ES" err="1"/>
              <a:t>the</a:t>
            </a:r>
            <a:r>
              <a:rPr lang="es-ES"/>
              <a:t> </a:t>
            </a:r>
            <a:r>
              <a:rPr lang="es-ES" err="1"/>
              <a:t>poor</a:t>
            </a:r>
            <a:r>
              <a:rPr lang="es-ES"/>
              <a:t> in Bolivia’, Global </a:t>
            </a:r>
            <a:r>
              <a:rPr lang="es-ES" err="1"/>
              <a:t>Majority</a:t>
            </a:r>
            <a:r>
              <a:rPr lang="es-ES"/>
              <a:t> E-</a:t>
            </a:r>
            <a:r>
              <a:rPr lang="es-ES" err="1"/>
              <a:t>Journal</a:t>
            </a:r>
            <a:r>
              <a:rPr lang="es-ES"/>
              <a:t>, 3, 33–43.</a:t>
            </a:r>
          </a:p>
          <a:p>
            <a:endParaRPr lang="en-US"/>
          </a:p>
          <a:p>
            <a:r>
              <a:rPr lang="es-ES" u="sng" err="1"/>
              <a:t>Fuent</a:t>
            </a:r>
            <a:r>
              <a:rPr lang="es-ES" u="sng"/>
              <a:t> de las imágenes:</a:t>
            </a:r>
          </a:p>
          <a:p>
            <a:r>
              <a:rPr lang="es-ES" err="1"/>
              <a:t>WorldAtlas</a:t>
            </a:r>
            <a:r>
              <a:rPr lang="es-ES"/>
              <a:t> (2022), "Mapas de Bolivia", disponible en: https://www.worldatlas.com/maps/bolivia</a:t>
            </a:r>
          </a:p>
        </p:txBody>
      </p:sp>
      <p:sp>
        <p:nvSpPr>
          <p:cNvPr id="4" name="Slide Number Placeholder 3"/>
          <p:cNvSpPr>
            <a:spLocks noGrp="1"/>
          </p:cNvSpPr>
          <p:nvPr>
            <p:ph type="sldNum" sz="quarter" idx="5"/>
          </p:nvPr>
        </p:nvSpPr>
        <p:spPr/>
        <p:txBody>
          <a:bodyPr/>
          <a:lstStyle/>
          <a:p>
            <a:fld id="{4045F879-0589-40D4-B0E5-B74D0CAD5C6C}" type="slidenum">
              <a:rPr lang="en-GB" smtClean="0"/>
              <a:pPr/>
              <a:t>4</a:t>
            </a:fld>
            <a:endParaRPr lang="en-GB"/>
          </a:p>
        </p:txBody>
      </p:sp>
    </p:spTree>
    <p:extLst>
      <p:ext uri="{BB962C8B-B14F-4D97-AF65-F5344CB8AC3E}">
        <p14:creationId xmlns:p14="http://schemas.microsoft.com/office/powerpoint/2010/main" val="903889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a:t>
            </a:r>
          </a:p>
          <a:p>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noProof="0"/>
              <a:t>El primer estudio de caso que presentamos es de Bolivia, en América Latina. Nos presenta el proyecto de implantación de un Equipo móvil de bombeo solar que pretende mejorar el riego agrícola de forma sostenible.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noProof="0"/>
              <a:t>Veamos los parámetros generales del proyecto:</a:t>
            </a:r>
          </a:p>
          <a:p>
            <a:endParaRPr lang="en-US" noProof="0"/>
          </a:p>
          <a:p>
            <a:pPr marL="171450" indent="-171450">
              <a:buFont typeface="Symbol" panose="05050102010706020507" pitchFamily="18" charset="2"/>
              <a:buChar char="-"/>
            </a:pPr>
            <a:r>
              <a:rPr lang="es-ES" noProof="0"/>
              <a:t>En este proyecto se integran los tres </a:t>
            </a:r>
            <a:r>
              <a:rPr lang="es-ES" b="1" noProof="0"/>
              <a:t>sectores</a:t>
            </a:r>
            <a:r>
              <a:rPr lang="es-ES" noProof="0"/>
              <a:t> Nexo: agua, energía y agricultura</a:t>
            </a:r>
          </a:p>
          <a:p>
            <a:pPr marL="171450" indent="-171450">
              <a:buFont typeface="Symbol" panose="05050102010706020507" pitchFamily="18" charset="2"/>
              <a:buChar char="-"/>
            </a:pPr>
            <a:r>
              <a:rPr lang="es-ES" noProof="0"/>
              <a:t>El proyecto se llevó a cabo en comunidades rurales, por tanto, a </a:t>
            </a:r>
            <a:r>
              <a:rPr lang="es-ES" b="1" noProof="0"/>
              <a:t>escala </a:t>
            </a:r>
            <a:r>
              <a:rPr lang="es-ES" noProof="0"/>
              <a:t>local</a:t>
            </a:r>
            <a:r>
              <a:rPr lang="es-ES" b="1" noProof="0"/>
              <a:t> </a:t>
            </a:r>
          </a:p>
          <a:p>
            <a:pPr marL="171450" indent="-171450">
              <a:buFont typeface="Symbol" panose="05050102010706020507" pitchFamily="18" charset="2"/>
              <a:buChar char="-"/>
            </a:pPr>
            <a:r>
              <a:rPr lang="es-ES" b="1" noProof="0"/>
              <a:t>Actores clave</a:t>
            </a:r>
            <a:r>
              <a:rPr lang="es-ES" noProof="0"/>
              <a:t>: </a:t>
            </a:r>
          </a:p>
          <a:p>
            <a:pPr marL="514350" lvl="1" indent="-171450">
              <a:buFont typeface="Symbol" panose="05050102010706020507" pitchFamily="18" charset="2"/>
              <a:buChar char="-"/>
            </a:pPr>
            <a:r>
              <a:rPr lang="es-ES" noProof="0"/>
              <a:t>El proyecto se dirige al personal técnico de los sectores público y privado y a las familias campesinas</a:t>
            </a:r>
          </a:p>
          <a:p>
            <a:pPr marL="514350" lvl="1" indent="-171450">
              <a:buFont typeface="Symbol" panose="05050102010706020507" pitchFamily="18" charset="2"/>
              <a:buChar char="-"/>
            </a:pPr>
            <a:r>
              <a:rPr lang="es-ES" noProof="0"/>
              <a:t>Este fue ideado por la iniciativa internacional </a:t>
            </a:r>
            <a:r>
              <a:rPr lang="es-ES" sz="900" b="0" i="0" noProof="0" err="1">
                <a:solidFill>
                  <a:schemeClr val="tx1"/>
                </a:solidFill>
                <a:effectLst/>
                <a:latin typeface="Arial" panose="020B0604020202020204" pitchFamily="34" charset="0"/>
                <a:ea typeface="+mn-ea"/>
                <a:cs typeface="+mn-cs"/>
              </a:rPr>
              <a:t>Powering</a:t>
            </a:r>
            <a:r>
              <a:rPr lang="es-ES" sz="900" b="0" i="0" noProof="0">
                <a:solidFill>
                  <a:schemeClr val="tx1"/>
                </a:solidFill>
                <a:effectLst/>
                <a:latin typeface="Arial" panose="020B0604020202020204" pitchFamily="34" charset="0"/>
                <a:ea typeface="+mn-ea"/>
                <a:cs typeface="+mn-cs"/>
              </a:rPr>
              <a:t> </a:t>
            </a:r>
            <a:r>
              <a:rPr lang="es-ES" sz="900" b="0" i="0" noProof="0" err="1">
                <a:solidFill>
                  <a:schemeClr val="tx1"/>
                </a:solidFill>
                <a:effectLst/>
                <a:latin typeface="Arial" panose="020B0604020202020204" pitchFamily="34" charset="0"/>
                <a:ea typeface="+mn-ea"/>
                <a:cs typeface="+mn-cs"/>
              </a:rPr>
              <a:t>Agriculture</a:t>
            </a:r>
            <a:r>
              <a:rPr lang="es-ES" sz="900" b="0" i="0" noProof="0">
                <a:solidFill>
                  <a:schemeClr val="tx1"/>
                </a:solidFill>
                <a:effectLst/>
                <a:latin typeface="Arial" panose="020B0604020202020204" pitchFamily="34" charset="0"/>
                <a:ea typeface="+mn-ea"/>
                <a:cs typeface="+mn-cs"/>
              </a:rPr>
              <a:t> - </a:t>
            </a:r>
            <a:r>
              <a:rPr lang="es-ES" sz="900" b="0" i="0" noProof="0" err="1">
                <a:solidFill>
                  <a:schemeClr val="tx1"/>
                </a:solidFill>
                <a:effectLst/>
                <a:latin typeface="Arial" panose="020B0604020202020204" pitchFamily="34" charset="0"/>
                <a:ea typeface="+mn-ea"/>
                <a:cs typeface="+mn-cs"/>
              </a:rPr>
              <a:t>An</a:t>
            </a:r>
            <a:r>
              <a:rPr lang="es-ES" sz="900" b="0" i="0" noProof="0">
                <a:solidFill>
                  <a:schemeClr val="tx1"/>
                </a:solidFill>
                <a:effectLst/>
                <a:latin typeface="Arial" panose="020B0604020202020204" pitchFamily="34" charset="0"/>
                <a:ea typeface="+mn-ea"/>
                <a:cs typeface="+mn-cs"/>
              </a:rPr>
              <a:t> Energy Grand </a:t>
            </a:r>
            <a:r>
              <a:rPr lang="es-ES" sz="900" b="0" i="0" noProof="0" err="1">
                <a:solidFill>
                  <a:schemeClr val="tx1"/>
                </a:solidFill>
                <a:effectLst/>
                <a:latin typeface="Arial" panose="020B0604020202020204" pitchFamily="34" charset="0"/>
                <a:ea typeface="+mn-ea"/>
                <a:cs typeface="+mn-cs"/>
              </a:rPr>
              <a:t>Challenge</a:t>
            </a:r>
            <a:r>
              <a:rPr lang="es-ES" sz="900" b="0" i="0" noProof="0">
                <a:solidFill>
                  <a:schemeClr val="tx1"/>
                </a:solidFill>
                <a:effectLst/>
                <a:latin typeface="Arial" panose="020B0604020202020204" pitchFamily="34" charset="0"/>
                <a:ea typeface="+mn-ea"/>
                <a:cs typeface="+mn-cs"/>
              </a:rPr>
              <a:t> </a:t>
            </a:r>
            <a:r>
              <a:rPr lang="es-ES" sz="900" b="0" i="0" noProof="0" err="1">
                <a:solidFill>
                  <a:schemeClr val="tx1"/>
                </a:solidFill>
                <a:effectLst/>
                <a:latin typeface="Arial" panose="020B0604020202020204" pitchFamily="34" charset="0"/>
                <a:ea typeface="+mn-ea"/>
                <a:cs typeface="+mn-cs"/>
              </a:rPr>
              <a:t>for</a:t>
            </a:r>
            <a:r>
              <a:rPr lang="es-ES" sz="900" b="0" i="0" noProof="0">
                <a:solidFill>
                  <a:schemeClr val="tx1"/>
                </a:solidFill>
                <a:effectLst/>
                <a:latin typeface="Arial" panose="020B0604020202020204" pitchFamily="34" charset="0"/>
                <a:ea typeface="+mn-ea"/>
                <a:cs typeface="+mn-cs"/>
              </a:rPr>
              <a:t> </a:t>
            </a:r>
            <a:r>
              <a:rPr lang="es-ES" sz="900" b="0" i="0" noProof="0" err="1">
                <a:solidFill>
                  <a:schemeClr val="tx1"/>
                </a:solidFill>
                <a:effectLst/>
                <a:latin typeface="Arial" panose="020B0604020202020204" pitchFamily="34" charset="0"/>
                <a:ea typeface="+mn-ea"/>
                <a:cs typeface="+mn-cs"/>
              </a:rPr>
              <a:t>Development</a:t>
            </a:r>
            <a:r>
              <a:rPr lang="es-ES" sz="900" b="0" i="0" noProof="0">
                <a:solidFill>
                  <a:schemeClr val="tx1"/>
                </a:solidFill>
                <a:effectLst/>
                <a:latin typeface="Arial" panose="020B0604020202020204" pitchFamily="34" charset="0"/>
                <a:ea typeface="+mn-ea"/>
                <a:cs typeface="+mn-cs"/>
              </a:rPr>
              <a:t> (Energización Rural: Un gran desafío energético para el desarrollo, </a:t>
            </a:r>
            <a:r>
              <a:rPr lang="es-ES" noProof="0"/>
              <a:t>PAEGC, por sus siglas en inglés) </a:t>
            </a:r>
          </a:p>
          <a:p>
            <a:pPr marL="514350" lvl="1" indent="-171450">
              <a:buFont typeface="Symbol" panose="05050102010706020507" pitchFamily="18" charset="2"/>
              <a:buChar char="-"/>
            </a:pPr>
            <a:r>
              <a:rPr lang="es-ES" sz="900" b="0" i="0" noProof="0">
                <a:solidFill>
                  <a:schemeClr val="tx1"/>
                </a:solidFill>
                <a:effectLst/>
                <a:latin typeface="Arial" panose="020B0604020202020204" pitchFamily="34" charset="0"/>
                <a:ea typeface="+mn-ea"/>
                <a:cs typeface="+mn-cs"/>
              </a:rPr>
              <a:t>La Iniciativa PAEGC fue desarrollada en 2012 por la Agencia de los Estados Unidos para el Desarrollo Internacional (USAID, por sus siglas en inglés), la Agencia Sueca de Cooperación Internacional para el Desarrollo (SIDA, por sus siglas en inglés), el Ministerio Federal Alemán de Cooperación Económica y Desarrollo (BMZ, por sus siglas en alemán), la empresa de energía Duke Energy </a:t>
            </a:r>
            <a:r>
              <a:rPr lang="es-ES" sz="900" b="0" i="0" noProof="0" err="1">
                <a:solidFill>
                  <a:schemeClr val="tx1"/>
                </a:solidFill>
                <a:effectLst/>
                <a:latin typeface="Arial" panose="020B0604020202020204" pitchFamily="34" charset="0"/>
                <a:ea typeface="+mn-ea"/>
                <a:cs typeface="+mn-cs"/>
              </a:rPr>
              <a:t>Corporation</a:t>
            </a:r>
            <a:r>
              <a:rPr lang="es-ES" sz="900" b="0" i="0" noProof="0">
                <a:solidFill>
                  <a:schemeClr val="tx1"/>
                </a:solidFill>
                <a:effectLst/>
                <a:latin typeface="Arial" panose="020B0604020202020204" pitchFamily="34" charset="0"/>
                <a:ea typeface="+mn-ea"/>
                <a:cs typeface="+mn-cs"/>
              </a:rPr>
              <a:t> y la Corporación de Inversiones Privadas en el Extranjero (OPIC, por sus siglas en inglés) </a:t>
            </a:r>
          </a:p>
          <a:p>
            <a:pPr marL="514350" lvl="1" indent="-171450">
              <a:buFont typeface="Symbol" panose="05050102010706020507" pitchFamily="18" charset="2"/>
              <a:buChar char="-"/>
            </a:pPr>
            <a:r>
              <a:rPr lang="es-ES" sz="900" b="0" i="0" noProof="0">
                <a:solidFill>
                  <a:schemeClr val="tx1"/>
                </a:solidFill>
                <a:effectLst/>
                <a:latin typeface="Arial" panose="020B0604020202020204" pitchFamily="34" charset="0"/>
                <a:ea typeface="+mn-ea"/>
                <a:cs typeface="+mn-cs"/>
              </a:rPr>
              <a:t>Los responsables de la implementación del proyecto son la GIZ (en nombre del Ministerio Federal Alemán de Cooperación Económica y Desarrollo (BMZ) y la Unión Europea</a:t>
            </a:r>
          </a:p>
          <a:p>
            <a:pPr marL="171450" lvl="0" indent="-171450">
              <a:buFont typeface="Symbol" panose="05050102010706020507" pitchFamily="18" charset="2"/>
              <a:buChar char="-"/>
            </a:pPr>
            <a:r>
              <a:rPr lang="es-ES" b="1" noProof="0"/>
              <a:t>Retos del Nexo:</a:t>
            </a:r>
            <a:r>
              <a:rPr lang="es-ES" noProof="0"/>
              <a:t> </a:t>
            </a:r>
          </a:p>
          <a:p>
            <a:pPr marL="514350" lvl="1" indent="-171450">
              <a:buFont typeface="Symbol" panose="05050102010706020507" pitchFamily="18" charset="2"/>
              <a:buChar char="-"/>
            </a:pPr>
            <a:r>
              <a:rPr lang="es-ES" noProof="0"/>
              <a:t>Bolivia es uno de los países más pobres de América Latina y se enfrenta a graves deficiencias en el suministro de agua, la conexión eléctrica y la seguridad alimentaria</a:t>
            </a:r>
          </a:p>
          <a:p>
            <a:pPr marL="514350" lvl="1" indent="-171450">
              <a:buFont typeface="Symbol" panose="05050102010706020507" pitchFamily="18" charset="2"/>
              <a:buChar char="-"/>
            </a:pPr>
            <a:r>
              <a:rPr lang="es-ES" noProof="0"/>
              <a:t>Concretamente, en 2014 el 18 % de la población carecía de un sistema de abastecimiento de agua potable, el 43 % no tenía acceso a un sistema de evacuación de aguas residuales, el 18 % carecía de conexión eléctrica y el 20 % sufría desnutrición</a:t>
            </a:r>
          </a:p>
          <a:p>
            <a:pPr marL="514350" lvl="1" indent="-171450">
              <a:buFont typeface="Symbol" panose="05050102010706020507" pitchFamily="18" charset="2"/>
              <a:buChar char="-"/>
            </a:pPr>
            <a:r>
              <a:rPr lang="es-ES" noProof="0"/>
              <a:t>Además, no se da una cooperación entre los tres sectores WEF, lo que impide una planificación intersectorial eficaz</a:t>
            </a:r>
          </a:p>
          <a:p>
            <a:pPr marL="171450" lvl="0" indent="-171450">
              <a:buFont typeface="Symbol" panose="05050102010706020507" pitchFamily="18" charset="2"/>
              <a:buChar char="-"/>
            </a:pPr>
            <a:r>
              <a:rPr lang="es-ES" noProof="0"/>
              <a:t>Este proyecto ofrece una</a:t>
            </a:r>
            <a:r>
              <a:rPr lang="es-ES" b="1" noProof="0"/>
              <a:t> solución </a:t>
            </a:r>
            <a:r>
              <a:rPr lang="es-ES" noProof="0"/>
              <a:t>técnica y de ingeniería </a:t>
            </a:r>
          </a:p>
          <a:p>
            <a:pPr marL="171450" lvl="0" indent="-171450">
              <a:buFont typeface="Symbol" panose="05050102010706020507" pitchFamily="18" charset="2"/>
              <a:buChar char="-"/>
            </a:pPr>
            <a:r>
              <a:rPr lang="es-ES" b="1" noProof="0"/>
              <a:t>Retos de implementación:</a:t>
            </a:r>
            <a:r>
              <a:rPr lang="es-ES" noProof="0"/>
              <a:t> </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b="0" i="0" noProof="0">
                <a:solidFill>
                  <a:schemeClr val="tx1"/>
                </a:solidFill>
                <a:effectLst/>
                <a:latin typeface="Arial" panose="020B0604020202020204" pitchFamily="34" charset="0"/>
                <a:ea typeface="+mn-ea"/>
                <a:cs typeface="+mn-cs"/>
              </a:rPr>
              <a:t>La implantación de un sistema de bombeo solar para el riego va acompañada del riesgo de que la extracción de agua (subterránea) supere la disponibilidad de la fuente limitada</a:t>
            </a:r>
          </a:p>
          <a:p>
            <a:pPr marL="514350" lvl="1" indent="-171450">
              <a:buFont typeface="Symbol" panose="05050102010706020507" pitchFamily="18" charset="2"/>
              <a:buChar char="-"/>
            </a:pPr>
            <a:r>
              <a:rPr lang="es-ES" noProof="0"/>
              <a:t>Además, en Bolivia la tecnología es todavía limitada y los costes podrían ser más asequibles</a:t>
            </a:r>
          </a:p>
          <a:p>
            <a:pPr marL="171450" lvl="0" indent="-171450">
              <a:buFont typeface="Symbol" panose="05050102010706020507" pitchFamily="18" charset="2"/>
              <a:buChar char="-"/>
            </a:pPr>
            <a:r>
              <a:rPr lang="es-ES" noProof="0"/>
              <a:t>El </a:t>
            </a:r>
            <a:r>
              <a:rPr lang="es-ES" b="1" noProof="0"/>
              <a:t>éxito</a:t>
            </a:r>
            <a:r>
              <a:rPr lang="es-ES" noProof="0"/>
              <a:t> del proyecto no solo radica en la gran adaptabilidad del Equipo móvil de bombeo solar sino en su gran alcance.  </a:t>
            </a:r>
            <a:r>
              <a:rPr lang="es-ES" noProof="0">
                <a:sym typeface="Wingdings" panose="05000000000000000000" pitchFamily="2" charset="2"/>
              </a:rPr>
              <a:t></a:t>
            </a:r>
            <a:r>
              <a:rPr lang="es-ES" noProof="0"/>
              <a:t> El proyecto, debido a su integración en la Iniciativa Internacional PAEGC,</a:t>
            </a:r>
            <a:r>
              <a:rPr lang="es-ES" noProof="0">
                <a:sym typeface="Wingdings" panose="05000000000000000000" pitchFamily="2" charset="2"/>
              </a:rPr>
              <a:t> </a:t>
            </a:r>
            <a:r>
              <a:rPr lang="es-ES" noProof="0"/>
              <a:t>tiene un anclaje estructural fiable en una comunidad más amplia </a:t>
            </a:r>
          </a:p>
          <a:p>
            <a:pPr marL="0" lvl="0" indent="0">
              <a:buFont typeface="Symbol" panose="05050102010706020507" pitchFamily="18" charset="2"/>
              <a:buNone/>
            </a:pPr>
            <a:endParaRPr lang="en-US" noProof="0"/>
          </a:p>
          <a:p>
            <a:pPr marL="0" lvl="0" indent="0">
              <a:buFont typeface="Symbol" panose="05050102010706020507" pitchFamily="18" charset="2"/>
              <a:buNone/>
            </a:pPr>
            <a:endParaRPr lang="en-US" noProof="0"/>
          </a:p>
          <a:p>
            <a:pPr marL="0" lvl="0" indent="0">
              <a:buFont typeface="Symbol" panose="05050102010706020507" pitchFamily="18" charset="2"/>
              <a:buNone/>
            </a:pPr>
            <a:r>
              <a:rPr lang="es-ES" b="1" noProof="0"/>
              <a:t>Fuentes:</a:t>
            </a:r>
          </a:p>
          <a:p>
            <a:pPr marL="0" lvl="0" indent="0">
              <a:buFont typeface="Symbol" panose="05050102010706020507" pitchFamily="18" charset="2"/>
              <a:buNone/>
            </a:pPr>
            <a:endParaRPr lang="en-US" noProof="0"/>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noProof="0"/>
              <a:t>Energypedia (c), ‘Toolbox on Solar Powered irrigation systems (SPIS): Safeguard Water: </a:t>
            </a:r>
            <a:r>
              <a:rPr lang="es-ES" sz="900" b="0" i="0" noProof="0">
                <a:solidFill>
                  <a:schemeClr val="tx1"/>
                </a:solidFill>
                <a:effectLst/>
                <a:latin typeface="Arial" panose="020B0604020202020204" pitchFamily="34" charset="0"/>
                <a:ea typeface="+mn-ea"/>
                <a:cs typeface="+mn-cs"/>
              </a:rPr>
              <a:t>Module Aim and Orientation</a:t>
            </a:r>
            <a:r>
              <a:rPr lang="es-ES" b="0" noProof="0"/>
              <a:t>‘, </a:t>
            </a:r>
            <a:r>
              <a:rPr lang="es-ES" noProof="0"/>
              <a:t>disponible en: https://energypedia.info/wiki/SPIS_Safeguard_Water</a:t>
            </a:r>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noProof="0"/>
              <a:t>GIZ, ‘</a:t>
            </a:r>
            <a:r>
              <a:rPr lang="es-ES" sz="900" b="0" i="0" noProof="0" err="1">
                <a:solidFill>
                  <a:schemeClr val="tx1"/>
                </a:solidFill>
                <a:effectLst/>
                <a:latin typeface="Arial" panose="020B0604020202020204" pitchFamily="34" charset="0"/>
                <a:ea typeface="+mn-ea"/>
                <a:cs typeface="+mn-cs"/>
              </a:rPr>
              <a:t>Working</a:t>
            </a:r>
            <a:r>
              <a:rPr lang="es-ES" sz="900" b="0" i="0" noProof="0">
                <a:solidFill>
                  <a:schemeClr val="tx1"/>
                </a:solidFill>
                <a:effectLst/>
                <a:latin typeface="Arial" panose="020B0604020202020204" pitchFamily="34" charset="0"/>
                <a:ea typeface="+mn-ea"/>
                <a:cs typeface="+mn-cs"/>
              </a:rPr>
              <a:t> </a:t>
            </a:r>
            <a:r>
              <a:rPr lang="es-ES" sz="900" b="0" i="0" noProof="0" err="1">
                <a:solidFill>
                  <a:schemeClr val="tx1"/>
                </a:solidFill>
                <a:effectLst/>
                <a:latin typeface="Arial" panose="020B0604020202020204" pitchFamily="34" charset="0"/>
                <a:ea typeface="+mn-ea"/>
                <a:cs typeface="+mn-cs"/>
              </a:rPr>
              <a:t>together</a:t>
            </a:r>
            <a:r>
              <a:rPr lang="es-ES" sz="900" b="0" i="0" noProof="0">
                <a:solidFill>
                  <a:schemeClr val="tx1"/>
                </a:solidFill>
                <a:effectLst/>
                <a:latin typeface="Arial" panose="020B0604020202020204" pitchFamily="34" charset="0"/>
                <a:ea typeface="+mn-ea"/>
                <a:cs typeface="+mn-cs"/>
              </a:rPr>
              <a:t> to </a:t>
            </a:r>
            <a:r>
              <a:rPr lang="es-ES" sz="900" b="0" i="0" noProof="0" err="1">
                <a:solidFill>
                  <a:schemeClr val="tx1"/>
                </a:solidFill>
                <a:effectLst/>
                <a:latin typeface="Arial" panose="020B0604020202020204" pitchFamily="34" charset="0"/>
                <a:ea typeface="+mn-ea"/>
                <a:cs typeface="+mn-cs"/>
              </a:rPr>
              <a:t>develop</a:t>
            </a:r>
            <a:r>
              <a:rPr lang="es-ES" sz="900" b="0" i="0" noProof="0">
                <a:solidFill>
                  <a:schemeClr val="tx1"/>
                </a:solidFill>
                <a:effectLst/>
                <a:latin typeface="Arial" panose="020B0604020202020204" pitchFamily="34" charset="0"/>
                <a:ea typeface="+mn-ea"/>
                <a:cs typeface="+mn-cs"/>
              </a:rPr>
              <a:t> </a:t>
            </a:r>
            <a:r>
              <a:rPr lang="es-ES" sz="900" b="0" i="0" noProof="0" err="1">
                <a:solidFill>
                  <a:schemeClr val="tx1"/>
                </a:solidFill>
                <a:effectLst/>
                <a:latin typeface="Arial" panose="020B0604020202020204" pitchFamily="34" charset="0"/>
                <a:ea typeface="+mn-ea"/>
                <a:cs typeface="+mn-cs"/>
              </a:rPr>
              <a:t>the</a:t>
            </a:r>
            <a:r>
              <a:rPr lang="es-ES" sz="900" b="0" i="0" noProof="0">
                <a:solidFill>
                  <a:schemeClr val="tx1"/>
                </a:solidFill>
                <a:effectLst/>
                <a:latin typeface="Arial" panose="020B0604020202020204" pitchFamily="34" charset="0"/>
                <a:ea typeface="+mn-ea"/>
                <a:cs typeface="+mn-cs"/>
              </a:rPr>
              <a:t> </a:t>
            </a:r>
            <a:r>
              <a:rPr lang="es-ES" sz="900" b="0" i="0" noProof="0" err="1">
                <a:solidFill>
                  <a:schemeClr val="tx1"/>
                </a:solidFill>
                <a:effectLst/>
                <a:latin typeface="Arial" panose="020B0604020202020204" pitchFamily="34" charset="0"/>
                <a:ea typeface="+mn-ea"/>
                <a:cs typeface="+mn-cs"/>
              </a:rPr>
              <a:t>water</a:t>
            </a:r>
            <a:r>
              <a:rPr lang="es-ES" sz="900" b="0" i="0" noProof="0">
                <a:solidFill>
                  <a:schemeClr val="tx1"/>
                </a:solidFill>
                <a:effectLst/>
                <a:latin typeface="Arial" panose="020B0604020202020204" pitchFamily="34" charset="0"/>
                <a:ea typeface="+mn-ea"/>
                <a:cs typeface="+mn-cs"/>
              </a:rPr>
              <a:t>, </a:t>
            </a:r>
            <a:r>
              <a:rPr lang="es-ES" sz="900" b="0" i="0" noProof="0" err="1">
                <a:solidFill>
                  <a:schemeClr val="tx1"/>
                </a:solidFill>
                <a:effectLst/>
                <a:latin typeface="Arial" panose="020B0604020202020204" pitchFamily="34" charset="0"/>
                <a:ea typeface="+mn-ea"/>
                <a:cs typeface="+mn-cs"/>
              </a:rPr>
              <a:t>energy</a:t>
            </a:r>
            <a:r>
              <a:rPr lang="es-ES" sz="900" b="0" i="0" noProof="0">
                <a:solidFill>
                  <a:schemeClr val="tx1"/>
                </a:solidFill>
                <a:effectLst/>
                <a:latin typeface="Arial" panose="020B0604020202020204" pitchFamily="34" charset="0"/>
                <a:ea typeface="+mn-ea"/>
                <a:cs typeface="+mn-cs"/>
              </a:rPr>
              <a:t> and </a:t>
            </a:r>
            <a:r>
              <a:rPr lang="es-ES" sz="900" b="0" i="0" noProof="0" err="1">
                <a:solidFill>
                  <a:schemeClr val="tx1"/>
                </a:solidFill>
                <a:effectLst/>
                <a:latin typeface="Arial" panose="020B0604020202020204" pitchFamily="34" charset="0"/>
                <a:ea typeface="+mn-ea"/>
                <a:cs typeface="+mn-cs"/>
              </a:rPr>
              <a:t>food</a:t>
            </a:r>
            <a:r>
              <a:rPr lang="es-ES" sz="900" b="0" i="0" noProof="0">
                <a:solidFill>
                  <a:schemeClr val="tx1"/>
                </a:solidFill>
                <a:effectLst/>
                <a:latin typeface="Arial" panose="020B0604020202020204" pitchFamily="34" charset="0"/>
                <a:ea typeface="+mn-ea"/>
                <a:cs typeface="+mn-cs"/>
              </a:rPr>
              <a:t> </a:t>
            </a:r>
            <a:r>
              <a:rPr lang="es-ES" sz="900" b="0" i="0" noProof="0" err="1">
                <a:solidFill>
                  <a:schemeClr val="tx1"/>
                </a:solidFill>
                <a:effectLst/>
                <a:latin typeface="Arial" panose="020B0604020202020204" pitchFamily="34" charset="0"/>
                <a:ea typeface="+mn-ea"/>
                <a:cs typeface="+mn-cs"/>
              </a:rPr>
              <a:t>security</a:t>
            </a:r>
            <a:r>
              <a:rPr lang="es-ES" sz="900" b="0" i="0" noProof="0">
                <a:solidFill>
                  <a:schemeClr val="tx1"/>
                </a:solidFill>
                <a:effectLst/>
                <a:latin typeface="Arial" panose="020B0604020202020204" pitchFamily="34" charset="0"/>
                <a:ea typeface="+mn-ea"/>
                <a:cs typeface="+mn-cs"/>
              </a:rPr>
              <a:t> </a:t>
            </a:r>
            <a:r>
              <a:rPr lang="es-ES" sz="900" b="0" i="0" noProof="0" err="1">
                <a:solidFill>
                  <a:schemeClr val="tx1"/>
                </a:solidFill>
                <a:effectLst/>
                <a:latin typeface="Arial" panose="020B0604020202020204" pitchFamily="34" charset="0"/>
                <a:ea typeface="+mn-ea"/>
                <a:cs typeface="+mn-cs"/>
              </a:rPr>
              <a:t>sectors</a:t>
            </a:r>
            <a:r>
              <a:rPr lang="es-ES" sz="900" b="0" i="0" noProof="0">
                <a:solidFill>
                  <a:schemeClr val="tx1"/>
                </a:solidFill>
                <a:effectLst/>
                <a:latin typeface="Arial" panose="020B0604020202020204" pitchFamily="34" charset="0"/>
                <a:ea typeface="+mn-ea"/>
                <a:cs typeface="+mn-cs"/>
              </a:rPr>
              <a:t>’, disponible en</a:t>
            </a:r>
            <a:r>
              <a:rPr lang="es-ES" noProof="0"/>
              <a:t>: https://www.giz.de/en/worldwide/43105.html</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5</a:t>
            </a:fld>
            <a:endParaRPr lang="en-GB"/>
          </a:p>
        </p:txBody>
      </p:sp>
    </p:spTree>
    <p:extLst>
      <p:ext uri="{BB962C8B-B14F-4D97-AF65-F5344CB8AC3E}">
        <p14:creationId xmlns:p14="http://schemas.microsoft.com/office/powerpoint/2010/main" val="2675036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a:t>
            </a:r>
          </a:p>
          <a:p>
            <a:pPr marL="171450" indent="-171450">
              <a:buFont typeface="Symbol" panose="05050102010706020507" pitchFamily="18" charset="2"/>
              <a:buChar char="-"/>
            </a:pPr>
            <a:endParaRPr lang="en-US"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Los </a:t>
            </a:r>
            <a:r>
              <a:rPr lang="es-ES" b="1" noProof="0"/>
              <a:t>S</a:t>
            </a:r>
            <a:r>
              <a:rPr lang="es-ES" noProof="0"/>
              <a:t>istemas de </a:t>
            </a:r>
            <a:r>
              <a:rPr lang="es-ES" b="1" noProof="0"/>
              <a:t>R</a:t>
            </a:r>
            <a:r>
              <a:rPr lang="es-ES" noProof="0"/>
              <a:t>iego por </a:t>
            </a:r>
            <a:r>
              <a:rPr lang="es-ES" b="1" noProof="0"/>
              <a:t>E</a:t>
            </a:r>
            <a:r>
              <a:rPr lang="es-ES" noProof="0"/>
              <a:t>nergía </a:t>
            </a:r>
            <a:r>
              <a:rPr lang="es-ES" b="1" noProof="0"/>
              <a:t>S</a:t>
            </a:r>
            <a:r>
              <a:rPr lang="es-ES" noProof="0"/>
              <a:t>olar (</a:t>
            </a:r>
            <a:r>
              <a:rPr lang="es-ES" b="1" noProof="0"/>
              <a:t>S</a:t>
            </a:r>
            <a:r>
              <a:rPr lang="es-ES" noProof="0"/>
              <a:t>olar </a:t>
            </a:r>
            <a:r>
              <a:rPr lang="es-ES" b="1" noProof="0"/>
              <a:t>P</a:t>
            </a:r>
            <a:r>
              <a:rPr lang="es-ES" noProof="0"/>
              <a:t>owered </a:t>
            </a:r>
            <a:r>
              <a:rPr lang="es-ES" b="1" noProof="0"/>
              <a:t>I</a:t>
            </a:r>
            <a:r>
              <a:rPr lang="es-ES" noProof="0"/>
              <a:t>rrigation </a:t>
            </a:r>
            <a:r>
              <a:rPr lang="es-ES" b="1" noProof="0"/>
              <a:t>S</a:t>
            </a:r>
            <a:r>
              <a:rPr lang="es-ES" noProof="0"/>
              <a:t>ystems o SPIS, por sus siglas en inglés) están en auge desde 2010</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Promueven el uso de energías renovables para la producción agrícola de regadío</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Son especialmente útiles en zonas rurales de Bolivia con poco o ningún acceso a la electricidad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En cuanto al Nexo WEF, se observan las siguientes interacciones sectoriales beneficiosas:</a:t>
            </a:r>
          </a:p>
          <a:p>
            <a:pPr marL="571500" lvl="1" indent="-228600">
              <a:buFont typeface="+mj-lt"/>
              <a:buAutoNum type="arabicPeriod"/>
            </a:pPr>
            <a:r>
              <a:rPr lang="es-ES" noProof="0"/>
              <a:t>Permiten un </a:t>
            </a:r>
            <a:r>
              <a:rPr lang="es-ES" b="1" noProof="0"/>
              <a:t>acceso seguro y sostenible </a:t>
            </a:r>
            <a:r>
              <a:rPr lang="es-ES" noProof="0"/>
              <a:t>al suministro de energía para el bombeo de agua para el riego y otros usos:</a:t>
            </a:r>
          </a:p>
          <a:p>
            <a:pPr marL="914400" lvl="2" indent="-228600">
              <a:buFont typeface="Symbol" panose="05050102010706020507" pitchFamily="18" charset="2"/>
              <a:buChar char="-"/>
            </a:pPr>
            <a:r>
              <a:rPr lang="es-ES" noProof="0"/>
              <a:t>El bombeo solar representa una alternativa para las bombas convencionales (por ejemplo, impulsadas por gasóleo, gas o gasolina) porque no dependen del suministro de combustible </a:t>
            </a:r>
          </a:p>
          <a:p>
            <a:pPr marL="914400" lvl="2" indent="-228600">
              <a:buFont typeface="Symbol" panose="05050102010706020507" pitchFamily="18" charset="2"/>
              <a:buChar char="-"/>
            </a:pPr>
            <a:r>
              <a:rPr lang="es-ES" noProof="0"/>
              <a:t>Ofrecen una opción neutra en cuanto a emisiones de CO2 y, por tanto, sostenible (en comparación con un generador diésel, un sistema de energía solar puede ahorrar </a:t>
            </a:r>
            <a:r>
              <a:rPr lang="es-ES" sz="900" b="0" i="0" noProof="0">
                <a:solidFill>
                  <a:schemeClr val="tx1"/>
                </a:solidFill>
                <a:effectLst/>
                <a:latin typeface="Arial" panose="020B0604020202020204" pitchFamily="34" charset="0"/>
                <a:ea typeface="+mn-ea"/>
                <a:cs typeface="+mn-cs"/>
              </a:rPr>
              <a:t>aproximadamente 1 kg de CO2 por kilovatio hora de producción)</a:t>
            </a:r>
          </a:p>
          <a:p>
            <a:pPr marL="914400" marR="0" lvl="2"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b="0" i="0" noProof="0">
                <a:solidFill>
                  <a:schemeClr val="tx1"/>
                </a:solidFill>
                <a:effectLst/>
                <a:latin typeface="Arial" panose="020B0604020202020204" pitchFamily="34" charset="0"/>
                <a:ea typeface="+mn-ea"/>
                <a:cs typeface="+mn-cs"/>
              </a:rPr>
              <a:t>Evita la contaminación del suelo y de las aguas subterráneas por combustibles y lubricantes </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s-ES" b="0" noProof="0"/>
              <a:t>Aumentan la </a:t>
            </a:r>
            <a:r>
              <a:rPr lang="es-ES" b="1" noProof="0"/>
              <a:t>eficiencia</a:t>
            </a:r>
            <a:r>
              <a:rPr lang="es-ES" noProof="0"/>
              <a:t> </a:t>
            </a:r>
            <a:r>
              <a:rPr lang="es-ES" b="1" noProof="0"/>
              <a:t>hídrica</a:t>
            </a:r>
            <a:r>
              <a:rPr lang="es-ES" noProof="0"/>
              <a:t> y </a:t>
            </a:r>
            <a:r>
              <a:rPr lang="es-ES" b="1" noProof="0"/>
              <a:t>energética</a:t>
            </a:r>
            <a:r>
              <a:rPr lang="es-ES" noProof="0"/>
              <a:t> en la producción de alimentos de regadío </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s-ES" sz="900" noProof="0"/>
              <a:t>La </a:t>
            </a:r>
            <a:r>
              <a:rPr lang="es-ES" sz="900" b="1" noProof="0"/>
              <a:t>flexibilidad</a:t>
            </a:r>
            <a:r>
              <a:rPr lang="es-ES" sz="900" noProof="0"/>
              <a:t> de estos equipos posibilita multitud de usos:</a:t>
            </a:r>
          </a:p>
          <a:p>
            <a:pPr marL="914400" marR="0" lvl="2"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Los paneles </a:t>
            </a:r>
            <a:r>
              <a:rPr lang="es-ES" sz="900" noProof="0"/>
              <a:t>solares </a:t>
            </a:r>
            <a:r>
              <a:rPr lang="es-ES" noProof="0"/>
              <a:t>se montan sobre ruedas y pueden trasladarse a diferentes lugares</a:t>
            </a:r>
          </a:p>
          <a:p>
            <a:pPr marL="914400" marR="0" lvl="2"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Requieren menos mantenimiento que las bombas convencionales y no necesitan asistencia física para su funcionamiento</a:t>
            </a:r>
          </a:p>
          <a:p>
            <a:pPr marL="685800" marR="0" lvl="2"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s-ES" sz="900" b="0" i="0" noProof="0">
              <a:solidFill>
                <a:schemeClr val="tx1"/>
              </a:solidFill>
              <a:effectLst/>
              <a:latin typeface="Arial" panose="020B0604020202020204" pitchFamily="34" charset="0"/>
              <a:ea typeface="+mn-ea"/>
              <a:cs typeface="+mn-cs"/>
            </a:endParaRPr>
          </a:p>
          <a:p>
            <a:pPr marL="171450" indent="-171450">
              <a:buFont typeface="Symbol" panose="05050102010706020507" pitchFamily="18" charset="2"/>
              <a:buChar char="-"/>
              <a:defRPr/>
            </a:pPr>
            <a:r>
              <a:rPr lang="es-ES">
                <a:latin typeface="Arial"/>
                <a:cs typeface="Arial"/>
              </a:rPr>
              <a:t>De </a:t>
            </a:r>
            <a:r>
              <a:rPr lang="es-ES" noProof="0">
                <a:latin typeface="Arial"/>
                <a:cs typeface="Arial"/>
              </a:rPr>
              <a:t>este modo, el proyecto de bombeo solar </a:t>
            </a:r>
            <a:r>
              <a:rPr lang="es-ES">
                <a:latin typeface="Arial"/>
                <a:cs typeface="Arial"/>
              </a:rPr>
              <a:t>hace hincapié</a:t>
            </a:r>
            <a:r>
              <a:rPr lang="es-ES" noProof="0">
                <a:latin typeface="Arial"/>
                <a:cs typeface="Arial"/>
              </a:rPr>
              <a:t> explícitamente </a:t>
            </a:r>
            <a:r>
              <a:rPr lang="es-ES">
                <a:latin typeface="Arial"/>
                <a:cs typeface="Arial"/>
              </a:rPr>
              <a:t>en </a:t>
            </a:r>
            <a:r>
              <a:rPr lang="es-ES" noProof="0">
                <a:latin typeface="Arial"/>
                <a:cs typeface="Arial"/>
              </a:rPr>
              <a:t>el enfoque Nexo al abordar la seguridad del agua, la energía y los alimentos por igual y</a:t>
            </a:r>
            <a:r>
              <a:rPr lang="es-ES">
                <a:latin typeface="Arial"/>
                <a:cs typeface="Arial"/>
              </a:rPr>
              <a:t>de manera sostenible </a:t>
            </a:r>
          </a:p>
          <a:p>
            <a:pPr marL="171450" indent="-171450">
              <a:buFont typeface="Symbol" panose="05050102010706020507" pitchFamily="18" charset="2"/>
              <a:buChar char="-"/>
            </a:pPr>
            <a:endParaRPr lang="en-US" noProof="0"/>
          </a:p>
          <a:p>
            <a:endParaRPr lang="en-US" noProof="0"/>
          </a:p>
          <a:p>
            <a:r>
              <a:rPr lang="es-ES" b="1" noProof="0"/>
              <a:t>Fuentes:</a:t>
            </a:r>
          </a:p>
          <a:p>
            <a:pPr algn="just"/>
            <a:endParaRPr lang="en-US" noProof="0"/>
          </a:p>
          <a:p>
            <a:pPr marL="0" marR="0" lvl="0" indent="0" algn="just" defTabSz="685800" rtl="0" eaLnBrk="1" fontAlgn="auto" latinLnBrk="0" hangingPunct="1">
              <a:lnSpc>
                <a:spcPct val="100000"/>
              </a:lnSpc>
              <a:spcBef>
                <a:spcPts val="0"/>
              </a:spcBef>
              <a:spcAft>
                <a:spcPts val="0"/>
              </a:spcAft>
              <a:buClrTx/>
              <a:buSzTx/>
              <a:buFontTx/>
              <a:buNone/>
              <a:tabLst/>
              <a:defRPr/>
            </a:pPr>
            <a:r>
              <a:rPr lang="es-ES" noProof="0"/>
              <a:t>Energypedia, (a), Toolbox on Solar Powered irrigation systems (SPIS): Más información: </a:t>
            </a:r>
            <a:r>
              <a:rPr lang="es-ES" sz="900" b="0" i="0" noProof="0">
                <a:solidFill>
                  <a:schemeClr val="tx1"/>
                </a:solidFill>
                <a:effectLst/>
                <a:latin typeface="Arial" panose="020B0604020202020204" pitchFamily="34" charset="0"/>
                <a:ea typeface="+mn-ea"/>
                <a:cs typeface="+mn-cs"/>
              </a:rPr>
              <a:t>The Solar Alternative</a:t>
            </a:r>
            <a:r>
              <a:rPr lang="es-ES" noProof="0"/>
              <a:t>‘, disponible en: https://energypedia.info/wiki/SPIS_Toolbox_-_The_Solar_Alternative</a:t>
            </a:r>
          </a:p>
          <a:p>
            <a:pPr algn="just"/>
            <a:endParaRPr lang="en-US" noProof="0"/>
          </a:p>
          <a:p>
            <a:pPr marL="0" marR="0" lvl="0" indent="0" algn="just" defTabSz="685800" rtl="0" eaLnBrk="1" fontAlgn="auto" latinLnBrk="0" hangingPunct="1">
              <a:lnSpc>
                <a:spcPct val="100000"/>
              </a:lnSpc>
              <a:spcBef>
                <a:spcPts val="0"/>
              </a:spcBef>
              <a:spcAft>
                <a:spcPts val="0"/>
              </a:spcAft>
              <a:buClrTx/>
              <a:buSzTx/>
              <a:buFontTx/>
              <a:buNone/>
              <a:tabLst/>
              <a:defRPr/>
            </a:pPr>
            <a:r>
              <a:rPr lang="es-ES" noProof="0"/>
              <a:t>Energypedia (c), ‘Toolbox on Solar Powered irrigation systems (SPIS): Safeguard Water: </a:t>
            </a:r>
            <a:r>
              <a:rPr lang="es-ES" sz="900" b="0" i="0" noProof="0">
                <a:solidFill>
                  <a:schemeClr val="tx1"/>
                </a:solidFill>
                <a:effectLst/>
                <a:latin typeface="Arial" panose="020B0604020202020204" pitchFamily="34" charset="0"/>
                <a:ea typeface="+mn-ea"/>
                <a:cs typeface="+mn-cs"/>
              </a:rPr>
              <a:t>Module Aim and Orientation</a:t>
            </a:r>
            <a:r>
              <a:rPr lang="es-ES" b="0" noProof="0"/>
              <a:t>‘, </a:t>
            </a:r>
            <a:r>
              <a:rPr lang="es-ES" noProof="0"/>
              <a:t>disponible en: https://energypedia.info/wiki/SPIS_Safeguard_Water</a:t>
            </a:r>
          </a:p>
          <a:p>
            <a:pPr algn="just"/>
            <a:endParaRPr lang="en-US" noProof="0"/>
          </a:p>
          <a:p>
            <a:pPr algn="just"/>
            <a:r>
              <a:rPr lang="es-ES" noProof="0">
                <a:latin typeface="Arial"/>
                <a:cs typeface="Arial"/>
              </a:rPr>
              <a:t>GIZ (2018 a), ‘</a:t>
            </a:r>
            <a:r>
              <a:rPr lang="es-ES" sz="900" b="0" i="0" u="none" strike="noStrike" baseline="0" noProof="0">
                <a:solidFill>
                  <a:schemeClr val="tx1"/>
                </a:solidFill>
                <a:latin typeface="Arial"/>
                <a:cs typeface="Arial"/>
              </a:rPr>
              <a:t>Equipo Móvil de Bombeo Solar: Manual de Capacitación‘, Eschborn, Alemania, disponible en: https://uploads.water-energy-food.org/legacy/panel_solar_version_ue.pdf</a:t>
            </a:r>
          </a:p>
          <a:p>
            <a:pPr algn="just"/>
            <a:endParaRPr lang="en-US" sz="900" b="0" i="0" u="none" strike="noStrike" kern="1200" baseline="0" noProof="0">
              <a:solidFill>
                <a:schemeClr val="tx1"/>
              </a:solidFill>
              <a:latin typeface="Arial" panose="020B0604020202020204" pitchFamily="34" charset="0"/>
              <a:ea typeface="+mn-ea"/>
              <a:cs typeface="+mn-cs"/>
            </a:endParaRPr>
          </a:p>
          <a:p>
            <a:pPr algn="just"/>
            <a:r>
              <a:rPr lang="es-ES" sz="900" b="0" i="0" u="sng" strike="noStrike" baseline="0" noProof="0">
                <a:solidFill>
                  <a:schemeClr val="tx1"/>
                </a:solidFill>
                <a:latin typeface="Arial" panose="020B0604020202020204" pitchFamily="34" charset="0"/>
                <a:ea typeface="+mn-ea"/>
                <a:cs typeface="+mn-cs"/>
              </a:rPr>
              <a:t>Fuente de las imágenes: </a:t>
            </a:r>
          </a:p>
          <a:p>
            <a:pPr marL="0" marR="0" lvl="0" indent="0" algn="just" defTabSz="685800" rtl="0" eaLnBrk="1" fontAlgn="auto" latinLnBrk="0" hangingPunct="1">
              <a:lnSpc>
                <a:spcPct val="100000"/>
              </a:lnSpc>
              <a:spcBef>
                <a:spcPts val="0"/>
              </a:spcBef>
              <a:spcAft>
                <a:spcPts val="0"/>
              </a:spcAft>
              <a:buClrTx/>
              <a:buSzTx/>
              <a:buFontTx/>
              <a:buNone/>
              <a:tabLst/>
              <a:defRPr/>
            </a:pPr>
            <a:r>
              <a:rPr lang="es-ES" noProof="0">
                <a:latin typeface="Arial"/>
                <a:cs typeface="Arial"/>
              </a:rPr>
              <a:t>GIZ (2018 a), ‘</a:t>
            </a:r>
            <a:r>
              <a:rPr lang="es-ES" sz="900" b="0" i="0" u="none" strike="noStrike" baseline="0" noProof="0">
                <a:solidFill>
                  <a:schemeClr val="tx1"/>
                </a:solidFill>
                <a:latin typeface="Arial"/>
                <a:cs typeface="Arial"/>
              </a:rPr>
              <a:t>Equipo Móvil de Bombeo Solar: Manual de Capacitación‘, Eschborn, Alemania, disponible en: https://uploads.water-energy-food.org/legacy/panel_solar_version_ue.pdf</a:t>
            </a:r>
          </a:p>
          <a:p>
            <a:pPr algn="just"/>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a:p>
        </p:txBody>
      </p:sp>
    </p:spTree>
    <p:extLst>
      <p:ext uri="{BB962C8B-B14F-4D97-AF65-F5344CB8AC3E}">
        <p14:creationId xmlns:p14="http://schemas.microsoft.com/office/powerpoint/2010/main" val="2421356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a:t>
            </a:r>
          </a:p>
          <a:p>
            <a:pPr marL="171450" indent="-171450">
              <a:buFont typeface="Symbol" panose="05050102010706020507" pitchFamily="18" charset="2"/>
              <a:buChar char="-"/>
            </a:pPr>
            <a:endParaRPr lang="en-US" noProof="0"/>
          </a:p>
          <a:p>
            <a:pPr marL="0" indent="0">
              <a:buFont typeface="Symbol" panose="05050102010706020507" pitchFamily="18" charset="2"/>
              <a:buNone/>
            </a:pPr>
            <a:r>
              <a:rPr lang="es-ES" noProof="0"/>
              <a:t>Pero ¿cómo funciona un </a:t>
            </a:r>
            <a:r>
              <a:rPr lang="es-ES" b="1" noProof="0"/>
              <a:t>S</a:t>
            </a:r>
            <a:r>
              <a:rPr lang="es-ES" noProof="0"/>
              <a:t>istema de </a:t>
            </a:r>
            <a:r>
              <a:rPr lang="es-ES" b="1" noProof="0"/>
              <a:t>R</a:t>
            </a:r>
            <a:r>
              <a:rPr lang="es-ES" noProof="0"/>
              <a:t>iego por </a:t>
            </a:r>
            <a:r>
              <a:rPr lang="es-ES" b="1" noProof="0"/>
              <a:t>E</a:t>
            </a:r>
            <a:r>
              <a:rPr lang="es-ES" noProof="0"/>
              <a:t>nergía </a:t>
            </a:r>
            <a:r>
              <a:rPr lang="es-ES" b="1" noProof="0"/>
              <a:t>S</a:t>
            </a:r>
            <a:r>
              <a:rPr lang="es-ES" noProof="0"/>
              <a:t>olar (SPIS, por sus siglas en inglés)? Echemos un vistazo...</a:t>
            </a:r>
          </a:p>
          <a:p>
            <a:pPr marL="0" indent="0">
              <a:buFont typeface="Symbol" panose="05050102010706020507" pitchFamily="18" charset="2"/>
              <a:buNone/>
            </a:pPr>
            <a:endParaRPr lang="en-US" noProof="0"/>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Los equipos de bombeo solar se utilizan principalmente en zonas en las que no se dispone de energía de la red. En su lugar, la energía se genera mediante un generador solar</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La energía generada activa una bomba eléctrica que extrae el agua subterránea (o el agua de otras fuentes)</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El agua extraída se puede almacenar en un depósito de agua (opcionalmente) o emplearse directamente para regar los cultivos o proporcionar agua al ganado</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Ya que se trata de equipos móviles de bombeo solar, se pueden utilizar de forma muy flexible (por ejemplo, rotando en diferentes campos)</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noProof="0"/>
              <a:t>Las bombas solares suelen agruparse en dos categorías, por un lado, están las bombas sumergibles que se usan para sacar agua de los pozos más profundos (como hemos descrito anteriormente), y por otro lado tenemos las bombas de superficie. En general, las bombas de superficie se usan para transportar el agua de un sitio a otro, pero también se pueden usar para conseguir mayor presión en el sistema de agua de las casas.</a:t>
            </a:r>
          </a:p>
          <a:p>
            <a:pPr marL="0" marR="0" lvl="0" indent="0" algn="l" defTabSz="685800" rtl="0" eaLnBrk="1" fontAlgn="auto" latinLnBrk="0" hangingPunct="1">
              <a:lnSpc>
                <a:spcPct val="100000"/>
              </a:lnSpc>
              <a:spcBef>
                <a:spcPts val="0"/>
              </a:spcBef>
              <a:spcAft>
                <a:spcPts val="0"/>
              </a:spcAft>
              <a:buClrTx/>
              <a:buSzTx/>
              <a:buFont typeface="+mj-lt"/>
              <a:buNone/>
              <a:tabLst/>
              <a:defRPr/>
            </a:pPr>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b="0" noProof="0"/>
              <a:t>En definitiva, los sistemas de riego por energía solar ayudan a los agricultores a ser más independientes de las condiciones meteorológicas cambiantes (por ejemplo, la falta de lluvia) y, por lo tanto, a reforzar su resiliencia frente al cambio climático. Además, la energía sobrante se puede emplear para otros procesos que requieran energía (por ejemplo, para procesar alimentos). </a:t>
            </a:r>
          </a:p>
          <a:p>
            <a:endParaRPr lang="en-US" b="0" noProof="0"/>
          </a:p>
          <a:p>
            <a:endParaRPr lang="en-US" b="1" noProof="0"/>
          </a:p>
          <a:p>
            <a:r>
              <a:rPr lang="es-ES" b="1" noProof="0"/>
              <a:t>Fuentes:</a:t>
            </a:r>
          </a:p>
          <a:p>
            <a:endParaRPr lang="en-US" noProof="0"/>
          </a:p>
          <a:p>
            <a:pPr marL="0" marR="0" lvl="0" indent="0" algn="just" defTabSz="685800" rtl="0" eaLnBrk="1" fontAlgn="auto" latinLnBrk="0" hangingPunct="1">
              <a:lnSpc>
                <a:spcPct val="100000"/>
              </a:lnSpc>
              <a:spcBef>
                <a:spcPts val="0"/>
              </a:spcBef>
              <a:spcAft>
                <a:spcPts val="0"/>
              </a:spcAft>
              <a:buClrTx/>
              <a:buSzTx/>
              <a:buFontTx/>
              <a:buNone/>
              <a:tabLst/>
              <a:defRPr/>
            </a:pPr>
            <a:r>
              <a:rPr lang="es-ES" noProof="0"/>
              <a:t>Energypedia, (b), Toolbox on Solar Powered irrigation systems (SPIS): Más información: Solar Powered Irrigation Systems‘, disponible en: https://energypedia.info/wiki/SPIS_Toolbox_-_Solar_-_powered_Irrigation_Systems</a:t>
            </a:r>
          </a:p>
          <a:p>
            <a:pPr algn="just"/>
            <a:endParaRPr lang="en-US" noProof="0"/>
          </a:p>
          <a:p>
            <a:pPr algn="just"/>
            <a:r>
              <a:rPr lang="es-ES" noProof="0"/>
              <a:t>GIZ (2018 a), ‘</a:t>
            </a:r>
            <a:r>
              <a:rPr lang="es-ES" sz="900" b="0" i="0" u="none" strike="noStrike" baseline="0" noProof="0">
                <a:solidFill>
                  <a:schemeClr val="tx1"/>
                </a:solidFill>
                <a:latin typeface="Arial" panose="020B0604020202020204" pitchFamily="34" charset="0"/>
                <a:ea typeface="+mn-ea"/>
                <a:cs typeface="+mn-cs"/>
              </a:rPr>
              <a:t>Equipo Móvil de Bombeo Solar: Manual de Capacitación‘, Eschborn, disponible en: https://uploads.water-energy-food.org/legacy/panel_solar_version_ue.pdf</a:t>
            </a:r>
          </a:p>
          <a:p>
            <a:pPr algn="just"/>
            <a:endParaRPr lang="en-US" noProof="0"/>
          </a:p>
          <a:p>
            <a:pPr algn="just"/>
            <a:r>
              <a:rPr lang="es-ES" i="0" u="sng" noProof="0"/>
              <a:t>Fuente de las imágenes:</a:t>
            </a:r>
          </a:p>
          <a:p>
            <a:pPr algn="just"/>
            <a:r>
              <a:rPr lang="es-ES" noProof="0"/>
              <a:t>Schultz, Robert (GIZ) (2018), ‘The SPIS Toolbox poster‘, disponible en: https://energypedia.info/images/a/ae/PA_PosterA0.pdf</a:t>
            </a:r>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a:p>
        </p:txBody>
      </p:sp>
    </p:spTree>
    <p:extLst>
      <p:ext uri="{BB962C8B-B14F-4D97-AF65-F5344CB8AC3E}">
        <p14:creationId xmlns:p14="http://schemas.microsoft.com/office/powerpoint/2010/main" val="348282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a:t>
            </a:r>
          </a:p>
          <a:p>
            <a:endParaRPr lang="en-US" noProof="0"/>
          </a:p>
          <a:p>
            <a:r>
              <a:rPr lang="es-ES" noProof="0"/>
              <a:t>Además de las diversas ventajas de los sistemas de riego por energía solar, también existen algunos retos. Por ejemplo, la energía solar solo puede generarse durante el día (aunque hay posibilidades de almacenar la energía en una batería). </a:t>
            </a:r>
          </a:p>
          <a:p>
            <a:endParaRPr lang="en-US" noProof="0"/>
          </a:p>
          <a:p>
            <a:r>
              <a:rPr lang="es-ES" noProof="0"/>
              <a:t>Aunque el principal inconveniente se refiere a la extracción de agua subterránea. Dado que la energía solar, que se requiere para el bombeo de agua, es ilimitada, existe un cierto riesgo de sobreexplotación de las aguas subterráneas. Para evitar el exceso de bombeo, es necesario </a:t>
            </a:r>
            <a:r>
              <a:rPr lang="es-ES" sz="900" b="0" i="0" noProof="0">
                <a:solidFill>
                  <a:schemeClr val="tx1"/>
                </a:solidFill>
                <a:effectLst/>
                <a:latin typeface="Arial" panose="020B0604020202020204" pitchFamily="34" charset="0"/>
                <a:ea typeface="+mn-ea"/>
                <a:cs typeface="+mn-cs"/>
              </a:rPr>
              <a:t>dimensionar y planificar adecuadamente los sistemas de riego por energía solar. </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b="0" i="0" kern="1200" noProof="0">
              <a:solidFill>
                <a:schemeClr val="tx1"/>
              </a:solidFill>
              <a:effectLst/>
              <a:latin typeface="Arial" panose="020B0604020202020204" pitchFamily="34" charset="0"/>
              <a:ea typeface="+mn-ea"/>
              <a:cs typeface="+mn-cs"/>
            </a:endParaRPr>
          </a:p>
          <a:p>
            <a:pPr>
              <a:buClr>
                <a:srgbClr val="F4971A"/>
              </a:buClr>
            </a:pPr>
            <a:r>
              <a:rPr lang="es-ES" noProof="0"/>
              <a:t>Para evitar este riesgo, hay que tener en cuenta los siguientes aspectos:</a:t>
            </a:r>
          </a:p>
          <a:p>
            <a:pPr marL="228600" lvl="0" indent="-228600">
              <a:buFont typeface="+mj-lt"/>
              <a:buAutoNum type="arabicPeriod"/>
            </a:pPr>
            <a:r>
              <a:rPr lang="es-ES" b="1" noProof="0"/>
              <a:t>Obtener información sobre los factores que afectan a la demanda de agua:</a:t>
            </a:r>
          </a:p>
          <a:p>
            <a:pPr marL="571500" lvl="1" indent="-228600">
              <a:buFont typeface="Symbol" panose="05050102010706020507" pitchFamily="18" charset="2"/>
              <a:buChar char="-"/>
            </a:pPr>
            <a:r>
              <a:rPr lang="es-ES" noProof="0"/>
              <a:t>Tipo de cultivo: Cada cultivo necesita una cantidad de agua diferente.</a:t>
            </a:r>
          </a:p>
          <a:p>
            <a:pPr marL="571500" lvl="1" indent="-228600">
              <a:buFont typeface="Symbol" panose="05050102010706020507" pitchFamily="18" charset="2"/>
              <a:buChar char="-"/>
            </a:pPr>
            <a:r>
              <a:rPr lang="es-ES" noProof="0"/>
              <a:t>Clima de la zona: Las zonas áridas y secas necesitan más agua. Las zonas húmedas y montañosas necesitan menos agua.</a:t>
            </a:r>
          </a:p>
          <a:p>
            <a:pPr marL="571500" lvl="1" indent="-228600">
              <a:buFont typeface="Symbol" panose="05050102010706020507" pitchFamily="18" charset="2"/>
              <a:buChar char="-"/>
            </a:pPr>
            <a:r>
              <a:rPr lang="es-ES" noProof="0"/>
              <a:t>Tipo de suelo: Suelos ligeros y arenosos: requieren un riego más frecuente, utilizando poca agua. Suelos pesados y arcillosos: requieren un riego menos frecuente, utilizando mayor cantidad de agua.</a:t>
            </a:r>
          </a:p>
          <a:p>
            <a:pPr marL="571500" lvl="1" indent="-228600">
              <a:buFont typeface="Symbol" panose="05050102010706020507" pitchFamily="18" charset="2"/>
              <a:buChar char="-"/>
            </a:pPr>
            <a:r>
              <a:rPr lang="es-ES" noProof="0"/>
              <a:t>Tipo de riego: ¿Por aspersor? ¿O por línea de goteo? Los tipos de riego tienen diferentes ventajas y desventajas.</a:t>
            </a:r>
          </a:p>
          <a:p>
            <a:pPr marL="228600" lvl="0" indent="-228600">
              <a:buFont typeface="+mj-lt"/>
              <a:buAutoNum type="arabicPeriod"/>
            </a:pPr>
            <a:r>
              <a:rPr lang="es-ES" b="1" noProof="0"/>
              <a:t>Seguir las recomendaciones fundamentales de sostenibilidad:</a:t>
            </a:r>
          </a:p>
          <a:p>
            <a:pPr marL="571500" lvl="1" indent="-228600">
              <a:buFont typeface="Symbol" panose="05050102010706020507" pitchFamily="18" charset="2"/>
              <a:buChar char="-"/>
            </a:pPr>
            <a:r>
              <a:rPr lang="es-ES" noProof="0"/>
              <a:t>Adaptar las necesidades de agua al tipo de cultivo</a:t>
            </a:r>
          </a:p>
          <a:p>
            <a:pPr marL="571500" lvl="1" indent="-228600">
              <a:buFont typeface="Symbol" panose="05050102010706020507" pitchFamily="18" charset="2"/>
              <a:buChar char="-"/>
            </a:pPr>
            <a:r>
              <a:rPr lang="es-ES" noProof="0"/>
              <a:t>Evitar el bombeo excesivo</a:t>
            </a:r>
          </a:p>
          <a:p>
            <a:pPr marL="571500" lvl="1" indent="-228600">
              <a:buFont typeface="Symbol" panose="05050102010706020507" pitchFamily="18" charset="2"/>
              <a:buChar char="-"/>
            </a:pPr>
            <a:r>
              <a:rPr lang="es-ES" noProof="0"/>
              <a:t>Utilizar el tipo de riego adecuado</a:t>
            </a:r>
          </a:p>
          <a:p>
            <a:pPr marL="571500" lvl="1" indent="-228600">
              <a:buFont typeface="Symbol" panose="05050102010706020507" pitchFamily="18" charset="2"/>
              <a:buChar char="-"/>
            </a:pPr>
            <a:r>
              <a:rPr lang="es-ES" noProof="0"/>
              <a:t>Regar por las mañanas o por las tardes cuando hace frío</a:t>
            </a:r>
          </a:p>
          <a:p>
            <a:pPr marL="228600" lvl="0" indent="-228600">
              <a:buFont typeface="+mj-lt"/>
              <a:buAutoNum type="arabicPeriod"/>
            </a:pPr>
            <a:r>
              <a:rPr lang="es-ES" b="1" noProof="0"/>
              <a:t>Garantizar un monitoreo constante y prestar atención a las señales de alerta:</a:t>
            </a:r>
          </a:p>
          <a:p>
            <a:pPr marL="514350" lvl="1" indent="-171450">
              <a:buFont typeface="Symbol" panose="05050102010706020507" pitchFamily="18" charset="2"/>
              <a:buChar char="-"/>
            </a:pPr>
            <a:r>
              <a:rPr lang="es-ES" noProof="0"/>
              <a:t>Monitoreo: Al día siguiente del bombeo, compruebe que el nivel de agua del pozo o del depósito es el mismo que el del día anterior. Si no es así, se está utilizando el agua más rápido de lo que se puede recargar. Consulte a un experto para que le asesore.</a:t>
            </a:r>
          </a:p>
          <a:p>
            <a:pPr marL="514350" lvl="1" indent="-171450">
              <a:buFont typeface="Symbol" panose="05050102010706020507" pitchFamily="18" charset="2"/>
              <a:buChar char="-"/>
            </a:pPr>
            <a:r>
              <a:rPr lang="es-ES" noProof="0"/>
              <a:t>Estas señales nos indican que se está bombeando en exceso:</a:t>
            </a:r>
          </a:p>
          <a:p>
            <a:pPr marL="857250" lvl="2" indent="-171450">
              <a:buFont typeface="Symbol" panose="05050102010706020507" pitchFamily="18" charset="2"/>
              <a:buChar char="-"/>
            </a:pPr>
            <a:r>
              <a:rPr lang="es-ES" noProof="0"/>
              <a:t>Su fuente de agua se seca</a:t>
            </a:r>
          </a:p>
          <a:p>
            <a:pPr marL="857250" lvl="2" indent="-171450">
              <a:buFont typeface="Symbol" panose="05050102010706020507" pitchFamily="18" charset="2"/>
              <a:buChar char="-"/>
            </a:pPr>
            <a:r>
              <a:rPr lang="es-ES" noProof="0"/>
              <a:t>Las plantas cercanas a su fuente de agua comienzan a marchitarse o a secarse</a:t>
            </a:r>
          </a:p>
          <a:p>
            <a:pPr marL="857250" lvl="2" indent="-171450">
              <a:buFont typeface="Symbol" panose="05050102010706020507" pitchFamily="18" charset="2"/>
              <a:buChar char="-"/>
            </a:pPr>
            <a:r>
              <a:rPr lang="es-ES" noProof="0"/>
              <a:t>El suelo empieza a mostrar costras blancas de sal</a:t>
            </a:r>
          </a:p>
          <a:p>
            <a:pPr marL="857250" lvl="2" indent="-171450">
              <a:buFont typeface="Symbol" panose="05050102010706020507" pitchFamily="18" charset="2"/>
              <a:buChar char="-"/>
            </a:pPr>
            <a:r>
              <a:rPr lang="es-ES" noProof="0"/>
              <a:t>Sus vecinos se quedan sin agua</a:t>
            </a:r>
          </a:p>
          <a:p>
            <a:pPr marL="857250" lvl="2" indent="-171450">
              <a:buFont typeface="Symbol" panose="05050102010706020507" pitchFamily="18" charset="2"/>
              <a:buChar char="-"/>
            </a:pPr>
            <a:r>
              <a:rPr lang="es-ES" noProof="0"/>
              <a:t>Los árboles y arbustos cercanos a la fuente de agua comienzan a marchitarse</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b="1" noProof="0"/>
          </a:p>
          <a:p>
            <a:endParaRPr lang="en-US" b="1" noProof="0"/>
          </a:p>
          <a:p>
            <a:r>
              <a:rPr lang="es-ES" b="1" noProof="0"/>
              <a:t>Fuentes:</a:t>
            </a:r>
          </a:p>
          <a:p>
            <a:pPr algn="just"/>
            <a:endParaRPr lang="en-US" noProof="0"/>
          </a:p>
          <a:p>
            <a:pPr marL="0" marR="0" lvl="0" indent="0" algn="just" defTabSz="685800" rtl="0" eaLnBrk="1" fontAlgn="auto" latinLnBrk="0" hangingPunct="1">
              <a:lnSpc>
                <a:spcPct val="100000"/>
              </a:lnSpc>
              <a:spcBef>
                <a:spcPts val="0"/>
              </a:spcBef>
              <a:spcAft>
                <a:spcPts val="0"/>
              </a:spcAft>
              <a:buClrTx/>
              <a:buSzTx/>
              <a:buFontTx/>
              <a:buNone/>
              <a:tabLst/>
              <a:defRPr/>
            </a:pPr>
            <a:r>
              <a:rPr lang="es-ES" noProof="0"/>
              <a:t>Energypedia, (a), Toolbox on Solar Powered irrigation systems (SPIS): Más </a:t>
            </a:r>
            <a:r>
              <a:rPr lang="es-ES" noProof="0" err="1"/>
              <a:t>informacion</a:t>
            </a:r>
            <a:r>
              <a:rPr lang="es-ES" noProof="0"/>
              <a:t>: </a:t>
            </a:r>
            <a:r>
              <a:rPr lang="es-ES" sz="900" b="0" i="0" noProof="0">
                <a:solidFill>
                  <a:schemeClr val="tx1"/>
                </a:solidFill>
                <a:effectLst/>
                <a:latin typeface="Arial" panose="020B0604020202020204" pitchFamily="34" charset="0"/>
                <a:ea typeface="+mn-ea"/>
                <a:cs typeface="+mn-cs"/>
              </a:rPr>
              <a:t>The Solar Alternative</a:t>
            </a:r>
            <a:r>
              <a:rPr lang="es-ES" noProof="0"/>
              <a:t>‘, disponible en: https://energypedia.info/wiki/SPIS_Toolbox_-_The_Solar_Alternative</a:t>
            </a:r>
          </a:p>
          <a:p>
            <a:endParaRPr lang="en-US" noProof="0"/>
          </a:p>
          <a:p>
            <a:pPr algn="just"/>
            <a:r>
              <a:rPr lang="es-ES" i="0" u="sng" noProof="0"/>
              <a:t>Fuente de las imágenes:</a:t>
            </a:r>
          </a:p>
          <a:p>
            <a:pPr algn="just"/>
            <a:r>
              <a:rPr lang="es-ES" noProof="0"/>
              <a:t>Energypedia (2021-04-22), ‘</a:t>
            </a:r>
            <a:r>
              <a:rPr lang="es-ES" sz="900" b="0" i="0" noProof="0">
                <a:solidFill>
                  <a:schemeClr val="tx1"/>
                </a:solidFill>
                <a:effectLst/>
                <a:latin typeface="Arial" panose="020B0604020202020204" pitchFamily="34" charset="0"/>
                <a:ea typeface="+mn-ea"/>
                <a:cs typeface="+mn-cs"/>
              </a:rPr>
              <a:t>How to Use your Water in a Sustainable Way?’ disponible en: </a:t>
            </a:r>
            <a:r>
              <a:rPr lang="es-ES" noProof="0"/>
              <a:t>https://energypedia.info/wiki/File:GIZ_POSTER_1_English_Final.pdf</a:t>
            </a:r>
          </a:p>
        </p:txBody>
      </p:sp>
      <p:sp>
        <p:nvSpPr>
          <p:cNvPr id="4" name="Foliennummernplatzhalter 3"/>
          <p:cNvSpPr>
            <a:spLocks noGrp="1"/>
          </p:cNvSpPr>
          <p:nvPr>
            <p:ph type="sldNum" sz="quarter" idx="5"/>
          </p:nvPr>
        </p:nvSpPr>
        <p:spPr/>
        <p:txBody>
          <a:bodyPr/>
          <a:lstStyle/>
          <a:p>
            <a:fld id="{4045F879-0589-40D4-B0E5-B74D0CAD5C6C}" type="slidenum">
              <a:rPr lang="en-GB" smtClean="0"/>
              <a:pPr/>
              <a:t>8</a:t>
            </a:fld>
            <a:endParaRPr lang="en-GB"/>
          </a:p>
        </p:txBody>
      </p:sp>
    </p:spTree>
    <p:extLst>
      <p:ext uri="{BB962C8B-B14F-4D97-AF65-F5344CB8AC3E}">
        <p14:creationId xmlns:p14="http://schemas.microsoft.com/office/powerpoint/2010/main" val="341923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a:t>Notas:</a:t>
            </a:r>
          </a:p>
          <a:p>
            <a:endParaRPr lang="en-US"/>
          </a:p>
          <a:p>
            <a:r>
              <a:rPr lang="es-ES"/>
              <a:t>En resumen, la implantación de los sistemas móviles de riego por energía solar en Bolivia ofrece numerosas oportunidades: </a:t>
            </a:r>
          </a:p>
          <a:p>
            <a:endParaRPr lang="en-US"/>
          </a:p>
          <a:p>
            <a:pPr marL="171450" indent="-171450">
              <a:buFont typeface="Arial" panose="020B0604020202020204" pitchFamily="34" charset="0"/>
              <a:buChar char="‒"/>
            </a:pPr>
            <a:r>
              <a:rPr lang="es-ES"/>
              <a:t>Un sistema de riego por energía solar representa una alternativa sostenible y segura al bombeo de agua convencional</a:t>
            </a:r>
          </a:p>
          <a:p>
            <a:pPr marL="171450" indent="-171450">
              <a:buFont typeface="Arial" panose="020B0604020202020204" pitchFamily="34" charset="0"/>
              <a:buChar char="‒"/>
            </a:pPr>
            <a:r>
              <a:rPr lang="es-ES"/>
              <a:t>La energía solar proporciona acceso a un suministro energético seguro y respetuoso con el medio ambiente </a:t>
            </a:r>
            <a:r>
              <a:rPr lang="es-ES">
                <a:sym typeface="Wingdings" panose="05000000000000000000" pitchFamily="2" charset="2"/>
              </a:rPr>
              <a:t></a:t>
            </a:r>
            <a:r>
              <a:rPr lang="es-ES"/>
              <a:t> Especialmente útil en las comunidades rurales de Bolivia, que a menudo carecen de acceso a la electricidad</a:t>
            </a:r>
          </a:p>
          <a:p>
            <a:pPr marL="171450" indent="-171450">
              <a:buFont typeface="Arial" panose="020B0604020202020204" pitchFamily="34" charset="0"/>
              <a:buChar char="‒"/>
            </a:pPr>
            <a:r>
              <a:rPr lang="es-ES"/>
              <a:t>La independencia de las condiciones meteorológicas (por ejemplo, las precipitaciones) gracias a la disponibilidad constante y controlada del agua aumenta la productividad agrícola global</a:t>
            </a:r>
          </a:p>
          <a:p>
            <a:pPr marL="171450" indent="-171450">
              <a:buFont typeface="Arial" panose="020B0604020202020204" pitchFamily="34" charset="0"/>
              <a:buChar char="‒"/>
            </a:pPr>
            <a:r>
              <a:rPr lang="es-ES"/>
              <a:t>No obstante, el riesgo de explotación de las aguas subterráneas es inherente a los sistemas de riego por energía solar </a:t>
            </a:r>
            <a:r>
              <a:rPr lang="es-ES">
                <a:sym typeface="Wingdings" panose="05000000000000000000" pitchFamily="2" charset="2"/>
              </a:rPr>
              <a:t></a:t>
            </a:r>
            <a:r>
              <a:rPr lang="es-ES"/>
              <a:t> Por ello, hay que tener en cuenta varios factores en la planificación de este sistema</a:t>
            </a:r>
          </a:p>
          <a:p>
            <a:endParaRPr lang="en-US"/>
          </a:p>
          <a:p>
            <a:r>
              <a:rPr lang="es-ES"/>
              <a:t>Por último, la implementación exitosa de Sistemas móviles de riego por energía solar puede servir como un mecanismo para fortalecer la resiliencia de Bolivia frente al cambio climático.</a:t>
            </a:r>
          </a:p>
          <a:p>
            <a:endParaRPr lang="en-US"/>
          </a:p>
          <a:p>
            <a:endParaRPr lang="en-US"/>
          </a:p>
          <a:p>
            <a:r>
              <a:rPr lang="es-ES" b="1"/>
              <a:t>Fuentes:</a:t>
            </a:r>
          </a:p>
          <a:p>
            <a:endParaRPr lang="en-US"/>
          </a:p>
          <a:p>
            <a:r>
              <a:rPr lang="es-ES"/>
              <a:t>GIZ (2018 a), ‘Equipo Móvil de Bombeo Solar: Manual de Capacitación‘, Eschborn, Alemania disponible en: https://uploads.water-energy-food.org/legacy/panel_solar_version_ue.pdf</a:t>
            </a:r>
          </a:p>
          <a:p>
            <a:endParaRPr lang="en-US"/>
          </a:p>
          <a:p>
            <a:r>
              <a:rPr lang="es-ES" u="sng"/>
              <a:t>Fuente de las imágenes:</a:t>
            </a:r>
          </a:p>
          <a:p>
            <a:pPr marL="0" marR="0" lvl="0" indent="0" algn="l" defTabSz="685800" rtl="0" eaLnBrk="1" fontAlgn="auto" latinLnBrk="0" hangingPunct="1">
              <a:lnSpc>
                <a:spcPct val="100000"/>
              </a:lnSpc>
              <a:spcBef>
                <a:spcPts val="0"/>
              </a:spcBef>
              <a:spcAft>
                <a:spcPts val="0"/>
              </a:spcAft>
              <a:buClrTx/>
              <a:buSzTx/>
              <a:buFontTx/>
              <a:buNone/>
              <a:tabLst/>
              <a:defRPr/>
            </a:pPr>
            <a:r>
              <a:rPr lang="es-ES"/>
              <a:t>GIZ (2018 b), </a:t>
            </a:r>
            <a:r>
              <a:rPr lang="es-ES" b="0"/>
              <a:t>‘</a:t>
            </a:r>
            <a:r>
              <a:rPr lang="es-ES" sz="900" b="0" i="0">
                <a:solidFill>
                  <a:schemeClr val="tx1"/>
                </a:solidFill>
                <a:effectLst/>
                <a:latin typeface="Arial" panose="020B0604020202020204" pitchFamily="34" charset="0"/>
                <a:ea typeface="+mn-ea"/>
                <a:cs typeface="+mn-cs"/>
              </a:rPr>
              <a:t>Curso Internacional en Sistemas de Bombeo // Bolivia se Capacita en Sistemas de Bombeo para Irrigación y Otros Usos’, disponible en</a:t>
            </a:r>
            <a:r>
              <a:rPr lang="es-ES"/>
              <a:t>: https://www.water-energy-food.org//events/curso-internacional-en-sistemas-de-bombeo-bolivia-se-capacita-en-sistemas-de-bombeo-para-irrigacion-y-otros-usos</a:t>
            </a:r>
          </a:p>
          <a:p>
            <a:endParaRPr lang="en-US"/>
          </a:p>
        </p:txBody>
      </p:sp>
      <p:sp>
        <p:nvSpPr>
          <p:cNvPr id="4" name="Slide Number Placeholder 3"/>
          <p:cNvSpPr>
            <a:spLocks noGrp="1"/>
          </p:cNvSpPr>
          <p:nvPr>
            <p:ph type="sldNum" sz="quarter" idx="5"/>
          </p:nvPr>
        </p:nvSpPr>
        <p:spPr/>
        <p:txBody>
          <a:bodyPr/>
          <a:lstStyle/>
          <a:p>
            <a:fld id="{4045F879-0589-40D4-B0E5-B74D0CAD5C6C}" type="slidenum">
              <a:rPr lang="en-GB" smtClean="0"/>
              <a:pPr/>
              <a:t>9</a:t>
            </a:fld>
            <a:endParaRPr lang="en-GB"/>
          </a:p>
        </p:txBody>
      </p:sp>
    </p:spTree>
    <p:extLst>
      <p:ext uri="{BB962C8B-B14F-4D97-AF65-F5344CB8AC3E}">
        <p14:creationId xmlns:p14="http://schemas.microsoft.com/office/powerpoint/2010/main" val="2272638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a:t>
            </a:r>
            <a:r>
              <a:rPr kumimoji="0" lang="de-DE" sz="1100" b="0" i="0" u="none" strike="noStrike" kern="0" cap="none" spc="0" normalizeH="0" baseline="0" noProof="0" err="1">
                <a:ln>
                  <a:noFill/>
                </a:ln>
                <a:solidFill>
                  <a:prstClr val="black"/>
                </a:solidFill>
                <a:effectLst/>
                <a:uLnTx/>
                <a:uFillTx/>
                <a:latin typeface="Calibri" panose="020F0502020204030204" pitchFamily="34" charset="0"/>
                <a:cs typeface="Calibri" panose="020F0502020204030204" pitchFamily="34" charset="0"/>
              </a:rPr>
              <a:t>offices</a:t>
            </a: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2568"/>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14 September 2022</a:t>
            </a:fld>
            <a:endParaRPr lang="en-GB"/>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svg"/><Relationship Id="rId2" Type="http://schemas.openxmlformats.org/officeDocument/2006/relationships/notesSlide" Target="../notesSlides/notesSlide2.xml"/><Relationship Id="rId16" Type="http://schemas.openxmlformats.org/officeDocument/2006/relationships/image" Target="../media/image49.png"/><Relationship Id="rId1" Type="http://schemas.openxmlformats.org/officeDocument/2006/relationships/slideLayout" Target="../slideLayouts/slideLayout33.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png"/><Relationship Id="rId15" Type="http://schemas.openxmlformats.org/officeDocument/2006/relationships/image" Target="../media/image48.svg"/><Relationship Id="rId10" Type="http://schemas.openxmlformats.org/officeDocument/2006/relationships/image" Target="../media/image43.pn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hemeOverride" Target="../theme/themeOverride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405114" y="4124658"/>
            <a:ext cx="1897376" cy="238998"/>
          </a:xfrm>
        </p:spPr>
        <p:txBody>
          <a:bodyPr/>
          <a:lstStyle/>
          <a:p>
            <a:fld id="{6FE78462-EC25-4D6F-859E-EAAB761FF960}" type="datetime4">
              <a:rPr lang="en-GB" smtClean="0"/>
              <a:pPr/>
              <a:t>14 September 2022</a:t>
            </a:fld>
            <a:endParaRPr lang="en-GB"/>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pic>
        <p:nvPicPr>
          <p:cNvPr id="14" name="Picture Placeholder 29" descr="Icon&#10;&#10;Description automatically generated">
            <a:extLst>
              <a:ext uri="{FF2B5EF4-FFF2-40B4-BE49-F238E27FC236}">
                <a16:creationId xmlns:a16="http://schemas.microsoft.com/office/drawing/2014/main" id="{B34E507A-D77A-4FBA-96D1-09132000EAD9}"/>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16" name="Picture Placeholder 35" descr="A screenshot of a video game&#10;&#10;Description automatically generated with medium confidence">
            <a:extLst>
              <a:ext uri="{FF2B5EF4-FFF2-40B4-BE49-F238E27FC236}">
                <a16:creationId xmlns:a16="http://schemas.microsoft.com/office/drawing/2014/main" id="{EDBBC8D1-D25F-4567-967F-678DC340B466}"/>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18" name="Gruppieren 17">
            <a:extLst>
              <a:ext uri="{FF2B5EF4-FFF2-40B4-BE49-F238E27FC236}">
                <a16:creationId xmlns:a16="http://schemas.microsoft.com/office/drawing/2014/main" id="{F3A18B27-9954-4137-BE17-2E0C62586B3F}"/>
              </a:ext>
            </a:extLst>
          </p:cNvPr>
          <p:cNvGrpSpPr/>
          <p:nvPr/>
        </p:nvGrpSpPr>
        <p:grpSpPr>
          <a:xfrm>
            <a:off x="5879834" y="4137661"/>
            <a:ext cx="1163676" cy="594174"/>
            <a:chOff x="5879834" y="4120327"/>
            <a:chExt cx="1163676" cy="594174"/>
          </a:xfrm>
        </p:grpSpPr>
        <p:pic>
          <p:nvPicPr>
            <p:cNvPr id="20" name="Picture 2">
              <a:extLst>
                <a:ext uri="{FF2B5EF4-FFF2-40B4-BE49-F238E27FC236}">
                  <a16:creationId xmlns:a16="http://schemas.microsoft.com/office/drawing/2014/main" id="{12FFD789-1D00-46AF-BA1F-44BD310BE1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a:extLst>
                <a:ext uri="{FF2B5EF4-FFF2-40B4-BE49-F238E27FC236}">
                  <a16:creationId xmlns:a16="http://schemas.microsoft.com/office/drawing/2014/main" id="{11EA227D-0417-4518-8E3B-4171F4AB3558}"/>
                </a:ext>
              </a:extLst>
            </p:cNvPr>
            <p:cNvSpPr txBox="1"/>
            <p:nvPr/>
          </p:nvSpPr>
          <p:spPr>
            <a:xfrm>
              <a:off x="5879834" y="4120327"/>
              <a:ext cx="904415" cy="200055"/>
            </a:xfrm>
            <a:prstGeom prst="rect">
              <a:avLst/>
            </a:prstGeom>
            <a:noFill/>
          </p:spPr>
          <p:txBody>
            <a:bodyPr wrap="none" rtlCol="0">
              <a:spAutoFit/>
            </a:bodyPr>
            <a:lstStyle/>
            <a:p>
              <a:pPr algn="l"/>
              <a:r>
                <a:rPr lang="de-DE" sz="700">
                  <a:solidFill>
                    <a:srgbClr val="2C2B2A"/>
                  </a:solidFill>
                  <a:latin typeface="Calibri" panose="020F0502020204030204" pitchFamily="34" charset="0"/>
                  <a:cs typeface="Calibri" panose="020F0502020204030204" pitchFamily="34" charset="0"/>
                </a:rPr>
                <a:t>In cooperation with</a:t>
              </a:r>
            </a:p>
          </p:txBody>
        </p:sp>
      </p:grpSp>
      <p:sp>
        <p:nvSpPr>
          <p:cNvPr id="22" name="Title 1">
            <a:extLst>
              <a:ext uri="{FF2B5EF4-FFF2-40B4-BE49-F238E27FC236}">
                <a16:creationId xmlns:a16="http://schemas.microsoft.com/office/drawing/2014/main" id="{9A7E6079-06BE-44F1-BC36-B250D9CEDD51}"/>
              </a:ext>
            </a:extLst>
          </p:cNvPr>
          <p:cNvSpPr>
            <a:spLocks noGrp="1"/>
          </p:cNvSpPr>
          <p:nvPr>
            <p:ph type="title"/>
          </p:nvPr>
        </p:nvSpPr>
        <p:spPr>
          <a:xfrm>
            <a:off x="684000" y="2220580"/>
            <a:ext cx="7971711" cy="452432"/>
          </a:xfrm>
        </p:spPr>
        <p:txBody>
          <a:bodyPr/>
          <a:lstStyle/>
          <a:p>
            <a:r>
              <a:rPr lang="es-ES"/>
              <a:t>Módulo III - Estudios de casos</a:t>
            </a:r>
          </a:p>
        </p:txBody>
      </p:sp>
      <p:sp>
        <p:nvSpPr>
          <p:cNvPr id="23" name="Text Placeholder 11">
            <a:extLst>
              <a:ext uri="{FF2B5EF4-FFF2-40B4-BE49-F238E27FC236}">
                <a16:creationId xmlns:a16="http://schemas.microsoft.com/office/drawing/2014/main" id="{9C9C5143-788B-46EC-A04F-C8584B330020}"/>
              </a:ext>
            </a:extLst>
          </p:cNvPr>
          <p:cNvSpPr>
            <a:spLocks noGrp="1"/>
          </p:cNvSpPr>
          <p:nvPr>
            <p:ph type="body" sz="quarter" idx="10"/>
          </p:nvPr>
        </p:nvSpPr>
        <p:spPr>
          <a:xfrm>
            <a:off x="684000" y="2786091"/>
            <a:ext cx="7970837" cy="677108"/>
          </a:xfrm>
        </p:spPr>
        <p:txBody>
          <a:bodyPr/>
          <a:lstStyle/>
          <a:p>
            <a:r>
              <a:rPr lang="es-ES"/>
              <a:t>Para la elaboración de políticas intersectoriales y el diseño y la planificación de proyectos relacionados</a:t>
            </a:r>
          </a:p>
        </p:txBody>
      </p:sp>
    </p:spTree>
    <p:extLst>
      <p:ext uri="{BB962C8B-B14F-4D97-AF65-F5344CB8AC3E}">
        <p14:creationId xmlns:p14="http://schemas.microsoft.com/office/powerpoint/2010/main" val="23391773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220580"/>
            <a:ext cx="7971711" cy="452432"/>
          </a:xfrm>
        </p:spPr>
        <p:txBody>
          <a:bodyPr/>
          <a:lstStyle/>
          <a:p>
            <a:r>
              <a:rPr lang="es-ES"/>
              <a:t>¡Muchas gracias por su atención!</a:t>
            </a:r>
          </a:p>
        </p:txBody>
      </p:sp>
      <p:sp>
        <p:nvSpPr>
          <p:cNvPr id="14" name="Date Placeholder 3">
            <a:extLst>
              <a:ext uri="{FF2B5EF4-FFF2-40B4-BE49-F238E27FC236}">
                <a16:creationId xmlns:a16="http://schemas.microsoft.com/office/drawing/2014/main" id="{8652AF97-1491-4F1E-B5F5-19EAF513EFBA}"/>
              </a:ext>
            </a:extLst>
          </p:cNvPr>
          <p:cNvSpPr>
            <a:spLocks noGrp="1"/>
          </p:cNvSpPr>
          <p:nvPr>
            <p:ph type="dt" sz="half" idx="13"/>
          </p:nvPr>
        </p:nvSpPr>
        <p:spPr>
          <a:xfrm>
            <a:off x="405114" y="4124658"/>
            <a:ext cx="1897376" cy="238998"/>
          </a:xfrm>
        </p:spPr>
        <p:txBody>
          <a:bodyPr/>
          <a:lstStyle/>
          <a:p>
            <a:fld id="{6FE78462-EC25-4D6F-859E-EAAB761FF960}" type="datetime4">
              <a:rPr lang="en-GB" smtClean="0"/>
              <a:pPr/>
              <a:t>14 September 2022</a:t>
            </a:fld>
            <a:endParaRPr lang="en-GB"/>
          </a:p>
        </p:txBody>
      </p:sp>
      <p:pic>
        <p:nvPicPr>
          <p:cNvPr id="16" name="Picture Placeholder 29" descr="Icon&#10;&#10;Description automatically generated">
            <a:extLst>
              <a:ext uri="{FF2B5EF4-FFF2-40B4-BE49-F238E27FC236}">
                <a16:creationId xmlns:a16="http://schemas.microsoft.com/office/drawing/2014/main" id="{AE17C677-72D7-4432-9C2C-37114CABA98A}"/>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18" name="Picture Placeholder 35" descr="A screenshot of a video game&#10;&#10;Description automatically generated with medium confidence">
            <a:extLst>
              <a:ext uri="{FF2B5EF4-FFF2-40B4-BE49-F238E27FC236}">
                <a16:creationId xmlns:a16="http://schemas.microsoft.com/office/drawing/2014/main" id="{D709DEBA-9348-4906-A2E6-1FFEEC70B0DC}"/>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20" name="Gruppieren 19">
            <a:extLst>
              <a:ext uri="{FF2B5EF4-FFF2-40B4-BE49-F238E27FC236}">
                <a16:creationId xmlns:a16="http://schemas.microsoft.com/office/drawing/2014/main" id="{DFD4D7DD-8349-43BF-8762-0FAED1CB16DE}"/>
              </a:ext>
            </a:extLst>
          </p:cNvPr>
          <p:cNvGrpSpPr/>
          <p:nvPr/>
        </p:nvGrpSpPr>
        <p:grpSpPr>
          <a:xfrm>
            <a:off x="5879834" y="4137661"/>
            <a:ext cx="1163676" cy="594174"/>
            <a:chOff x="5879834" y="4120327"/>
            <a:chExt cx="1163676" cy="594174"/>
          </a:xfrm>
        </p:grpSpPr>
        <p:pic>
          <p:nvPicPr>
            <p:cNvPr id="21" name="Picture 2">
              <a:extLst>
                <a:ext uri="{FF2B5EF4-FFF2-40B4-BE49-F238E27FC236}">
                  <a16:creationId xmlns:a16="http://schemas.microsoft.com/office/drawing/2014/main" id="{CDBC58FC-184A-48B6-8888-783DBB9090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feld 21">
              <a:extLst>
                <a:ext uri="{FF2B5EF4-FFF2-40B4-BE49-F238E27FC236}">
                  <a16:creationId xmlns:a16="http://schemas.microsoft.com/office/drawing/2014/main" id="{1D32612B-1C1A-4068-9377-C2B1F8F1FD76}"/>
                </a:ext>
              </a:extLst>
            </p:cNvPr>
            <p:cNvSpPr txBox="1"/>
            <p:nvPr/>
          </p:nvSpPr>
          <p:spPr>
            <a:xfrm>
              <a:off x="5879834" y="4120327"/>
              <a:ext cx="904415" cy="200055"/>
            </a:xfrm>
            <a:prstGeom prst="rect">
              <a:avLst/>
            </a:prstGeom>
            <a:noFill/>
          </p:spPr>
          <p:txBody>
            <a:bodyPr wrap="none" rtlCol="0">
              <a:spAutoFit/>
            </a:bodyPr>
            <a:lstStyle/>
            <a:p>
              <a:pPr algn="l"/>
              <a:r>
                <a:rPr lang="de-DE" sz="700">
                  <a:solidFill>
                    <a:srgbClr val="2C2B2A"/>
                  </a:solidFill>
                  <a:latin typeface="Calibri" panose="020F0502020204030204" pitchFamily="34" charset="0"/>
                  <a:cs typeface="Calibri" panose="020F0502020204030204" pitchFamily="34" charset="0"/>
                </a:rPr>
                <a:t>In cooperation with</a:t>
              </a:r>
            </a:p>
          </p:txBody>
        </p:sp>
      </p:grpSp>
    </p:spTree>
    <p:extLst>
      <p:ext uri="{BB962C8B-B14F-4D97-AF65-F5344CB8AC3E}">
        <p14:creationId xmlns:p14="http://schemas.microsoft.com/office/powerpoint/2010/main" val="160338693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6">
            <a:extLst>
              <a:ext uri="{FF2B5EF4-FFF2-40B4-BE49-F238E27FC236}">
                <a16:creationId xmlns:a16="http://schemas.microsoft.com/office/drawing/2014/main" id="{ECDD2681-5186-4210-A132-E057BE1DD598}"/>
              </a:ext>
            </a:extLst>
          </p:cNvPr>
          <p:cNvGraphicFramePr>
            <a:graphicFrameLocks noGrp="1"/>
          </p:cNvGraphicFramePr>
          <p:nvPr/>
        </p:nvGraphicFramePr>
        <p:xfrm>
          <a:off x="3447422" y="441968"/>
          <a:ext cx="5567506" cy="4209077"/>
        </p:xfrm>
        <a:graphic>
          <a:graphicData uri="http://schemas.openxmlformats.org/drawingml/2006/table">
            <a:tbl>
              <a:tblPr firstRow="1">
                <a:tableStyleId>{5C22544A-7EE6-4342-B048-85BDC9FD1C3A}</a:tableStyleId>
              </a:tblPr>
              <a:tblGrid>
                <a:gridCol w="1279492">
                  <a:extLst>
                    <a:ext uri="{9D8B030D-6E8A-4147-A177-3AD203B41FA5}">
                      <a16:colId xmlns:a16="http://schemas.microsoft.com/office/drawing/2014/main" val="2525315008"/>
                    </a:ext>
                  </a:extLst>
                </a:gridCol>
                <a:gridCol w="1215482">
                  <a:extLst>
                    <a:ext uri="{9D8B030D-6E8A-4147-A177-3AD203B41FA5}">
                      <a16:colId xmlns:a16="http://schemas.microsoft.com/office/drawing/2014/main" val="3558327723"/>
                    </a:ext>
                  </a:extLst>
                </a:gridCol>
                <a:gridCol w="1483113">
                  <a:extLst>
                    <a:ext uri="{9D8B030D-6E8A-4147-A177-3AD203B41FA5}">
                      <a16:colId xmlns:a16="http://schemas.microsoft.com/office/drawing/2014/main" val="1982360440"/>
                    </a:ext>
                  </a:extLst>
                </a:gridCol>
                <a:gridCol w="1589419">
                  <a:extLst>
                    <a:ext uri="{9D8B030D-6E8A-4147-A177-3AD203B41FA5}">
                      <a16:colId xmlns:a16="http://schemas.microsoft.com/office/drawing/2014/main" val="775667852"/>
                    </a:ext>
                  </a:extLst>
                </a:gridCol>
              </a:tblGrid>
              <a:tr h="678966">
                <a:tc>
                  <a:txBody>
                    <a:bodyPr/>
                    <a:lstStyle/>
                    <a:p>
                      <a:pPr algn="ctr"/>
                      <a:r>
                        <a:rPr lang="es-ES" sz="1600">
                          <a:latin typeface="Calibri" panose="020F0502020204030204" pitchFamily="34" charset="0"/>
                          <a:cs typeface="Calibri" panose="020F0502020204030204" pitchFamily="34" charset="0"/>
                        </a:rPr>
                        <a:t>Región</a:t>
                      </a:r>
                    </a:p>
                  </a:txBody>
                  <a:tcPr marL="98504" marR="98504" marT="118111" marB="49251">
                    <a:lnR w="19050" cap="flat" cmpd="sng" algn="ctr">
                      <a:noFill/>
                      <a:prstDash val="solid"/>
                      <a:round/>
                      <a:headEnd type="none" w="med" len="med"/>
                      <a:tailEnd type="none" w="med" len="med"/>
                    </a:lnR>
                    <a:solidFill>
                      <a:srgbClr val="F4971A"/>
                    </a:solidFill>
                  </a:tcPr>
                </a:tc>
                <a:tc>
                  <a:txBody>
                    <a:bodyPr/>
                    <a:lstStyle/>
                    <a:p>
                      <a:pPr algn="ctr"/>
                      <a:r>
                        <a:rPr lang="es-ES" sz="1600">
                          <a:latin typeface="Calibri" panose="020F0502020204030204" pitchFamily="34" charset="0"/>
                          <a:cs typeface="Calibri" panose="020F0502020204030204" pitchFamily="34" charset="0"/>
                        </a:rPr>
                        <a:t>Escala</a:t>
                      </a:r>
                      <a:br>
                        <a:rPr lang="es-ES" sz="1600">
                          <a:latin typeface="Calibri" panose="020F0502020204030204" pitchFamily="34" charset="0"/>
                          <a:cs typeface="Calibri" panose="020F0502020204030204" pitchFamily="34" charset="0"/>
                        </a:rPr>
                      </a:br>
                      <a:r>
                        <a:rPr lang="es-ES" sz="900">
                          <a:latin typeface="Calibri" panose="020F0502020204030204" pitchFamily="34" charset="0"/>
                          <a:cs typeface="Calibri" panose="020F0502020204030204" pitchFamily="34" charset="0"/>
                        </a:rPr>
                        <a:t>(local, regional, nacional, transfronteriza)</a:t>
                      </a: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es-ES" sz="1600">
                          <a:latin typeface="Calibri" panose="020F0502020204030204" pitchFamily="34" charset="0"/>
                          <a:cs typeface="Calibri" panose="020F0502020204030204" pitchFamily="34" charset="0"/>
                        </a:rPr>
                        <a:t>Sectores</a:t>
                      </a:r>
                    </a:p>
                    <a:p>
                      <a:pPr algn="ctr"/>
                      <a:r>
                        <a:rPr lang="es-ES" sz="900">
                          <a:latin typeface="Calibri" panose="020F0502020204030204" pitchFamily="34" charset="0"/>
                          <a:cs typeface="Calibri" panose="020F0502020204030204" pitchFamily="34" charset="0"/>
                        </a:rPr>
                        <a:t>(agua, agricultura, energía)</a:t>
                      </a: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es-ES" sz="1600">
                          <a:latin typeface="Calibri" panose="020F0502020204030204" pitchFamily="34" charset="0"/>
                          <a:cs typeface="Calibri" panose="020F0502020204030204" pitchFamily="34" charset="0"/>
                        </a:rPr>
                        <a:t>Soluciones</a:t>
                      </a:r>
                    </a:p>
                    <a:p>
                      <a:pPr algn="ctr"/>
                      <a:r>
                        <a:rPr lang="es-ES" sz="900">
                          <a:latin typeface="Calibri" panose="020F0502020204030204" pitchFamily="34" charset="0"/>
                          <a:cs typeface="Calibri" panose="020F0502020204030204" pitchFamily="34" charset="0"/>
                        </a:rPr>
                        <a:t>(técnicas, basadas en la naturaleza, de gobernanza, centrada en los retos)</a:t>
                      </a:r>
                    </a:p>
                  </a:txBody>
                  <a:tcPr marL="98504" marR="98504" marT="118111" marB="49251">
                    <a:lnL w="19050" cap="flat" cmpd="sng" algn="ctr">
                      <a:noFill/>
                      <a:prstDash val="solid"/>
                      <a:round/>
                      <a:headEnd type="none" w="med" len="med"/>
                      <a:tailEnd type="none" w="med" len="med"/>
                    </a:lnL>
                    <a:solidFill>
                      <a:srgbClr val="F4971A"/>
                    </a:solidFill>
                  </a:tcPr>
                </a:tc>
                <a:extLst>
                  <a:ext uri="{0D108BD9-81ED-4DB2-BD59-A6C34878D82A}">
                    <a16:rowId xmlns:a16="http://schemas.microsoft.com/office/drawing/2014/main" val="4040303823"/>
                  </a:ext>
                </a:extLst>
              </a:tr>
              <a:tr h="53176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1600">
                          <a:latin typeface="Calibri" panose="020F0502020204030204" pitchFamily="34" charset="0"/>
                          <a:cs typeface="Calibri" panose="020F0502020204030204" pitchFamily="34" charset="0"/>
                        </a:rPr>
                        <a:t>Europa</a:t>
                      </a:r>
                    </a:p>
                  </a:txBody>
                  <a:tcPr marL="98504" marR="98504" marT="49251" marB="49251" anchor="ctr">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3721546547"/>
                  </a:ext>
                </a:extLst>
              </a:tr>
              <a:tr h="5292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1600">
                          <a:latin typeface="Calibri" panose="020F0502020204030204" pitchFamily="34" charset="0"/>
                          <a:cs typeface="Calibri" panose="020F0502020204030204" pitchFamily="34" charset="0"/>
                        </a:rPr>
                        <a:t>LAC</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3078441806"/>
                  </a:ext>
                </a:extLst>
              </a:tr>
              <a:tr h="59597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1600">
                          <a:latin typeface="Calibri" panose="020F0502020204030204" pitchFamily="34" charset="0"/>
                          <a:cs typeface="Calibri" panose="020F0502020204030204" pitchFamily="34" charset="0"/>
                        </a:rPr>
                        <a:t>LAC</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878791770"/>
                  </a:ext>
                </a:extLst>
              </a:tr>
              <a:tr h="59101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1600">
                          <a:latin typeface="Calibri" panose="020F0502020204030204" pitchFamily="34" charset="0"/>
                          <a:cs typeface="Calibri" panose="020F0502020204030204" pitchFamily="34" charset="0"/>
                        </a:rPr>
                        <a:t>Región MENA</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1009861977"/>
                  </a:ext>
                </a:extLst>
              </a:tr>
              <a:tr h="52410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1600">
                          <a:latin typeface="Calibri" panose="020F0502020204030204" pitchFamily="34" charset="0"/>
                          <a:cs typeface="Calibri" panose="020F0502020204030204" pitchFamily="34" charset="0"/>
                        </a:rPr>
                        <a:t>Cuenca del Níger</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1777588224"/>
                  </a:ext>
                </a:extLst>
              </a:tr>
              <a:tr h="55222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1600">
                          <a:latin typeface="Calibri" panose="020F0502020204030204" pitchFamily="34" charset="0"/>
                          <a:cs typeface="Calibri" panose="020F0502020204030204" pitchFamily="34" charset="0"/>
                        </a:rPr>
                        <a:t>SADC</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475012473"/>
                  </a:ext>
                </a:extLst>
              </a:tr>
            </a:tbl>
          </a:graphicData>
        </a:graphic>
      </p:graphicFrame>
      <p:sp>
        <p:nvSpPr>
          <p:cNvPr id="2" name="Title 1">
            <a:extLst>
              <a:ext uri="{FF2B5EF4-FFF2-40B4-BE49-F238E27FC236}">
                <a16:creationId xmlns:a16="http://schemas.microsoft.com/office/drawing/2014/main" id="{6A2F7AA4-29CC-44E0-8EB1-6F2672D35D0A}"/>
              </a:ext>
            </a:extLst>
          </p:cNvPr>
          <p:cNvSpPr>
            <a:spLocks noGrp="1"/>
          </p:cNvSpPr>
          <p:nvPr>
            <p:ph type="title"/>
          </p:nvPr>
        </p:nvSpPr>
        <p:spPr>
          <a:xfrm>
            <a:off x="288925" y="538561"/>
            <a:ext cx="8566150" cy="539750"/>
          </a:xfrm>
        </p:spPr>
        <p:txBody>
          <a:bodyPr>
            <a:normAutofit fontScale="90000"/>
          </a:bodyPr>
          <a:lstStyle/>
          <a:p>
            <a:r>
              <a:rPr lang="es-ES"/>
              <a:t>Visión general de</a:t>
            </a:r>
            <a:br>
              <a:rPr lang="es-ES"/>
            </a:br>
            <a:r>
              <a:rPr lang="es-ES"/>
              <a:t>los estudios de casos</a:t>
            </a:r>
          </a:p>
        </p:txBody>
      </p:sp>
      <p:sp>
        <p:nvSpPr>
          <p:cNvPr id="3" name="Slide Number Placeholder 2">
            <a:extLst>
              <a:ext uri="{FF2B5EF4-FFF2-40B4-BE49-F238E27FC236}">
                <a16:creationId xmlns:a16="http://schemas.microsoft.com/office/drawing/2014/main" id="{1ACF0419-FF4B-4A80-B76A-D217BD0280FA}"/>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pPr/>
              <a:t>2</a:t>
            </a:fld>
            <a:endParaRPr lang="en-GB"/>
          </a:p>
        </p:txBody>
      </p:sp>
      <p:graphicFrame>
        <p:nvGraphicFramePr>
          <p:cNvPr id="4" name="Table 4">
            <a:extLst>
              <a:ext uri="{FF2B5EF4-FFF2-40B4-BE49-F238E27FC236}">
                <a16:creationId xmlns:a16="http://schemas.microsoft.com/office/drawing/2014/main" id="{A9803DD8-3FA0-4936-A293-510574E27D87}"/>
              </a:ext>
            </a:extLst>
          </p:cNvPr>
          <p:cNvGraphicFramePr>
            <a:graphicFrameLocks noGrp="1"/>
          </p:cNvGraphicFramePr>
          <p:nvPr/>
        </p:nvGraphicFramePr>
        <p:xfrm>
          <a:off x="562308" y="1234843"/>
          <a:ext cx="2908135" cy="3365420"/>
        </p:xfrm>
        <a:graphic>
          <a:graphicData uri="http://schemas.openxmlformats.org/drawingml/2006/table">
            <a:tbl>
              <a:tblPr firstRow="1" bandRow="1">
                <a:tableStyleId>{93296810-A885-4BE3-A3E7-6D5BEEA58F35}</a:tableStyleId>
              </a:tblPr>
              <a:tblGrid>
                <a:gridCol w="2908135">
                  <a:extLst>
                    <a:ext uri="{9D8B030D-6E8A-4147-A177-3AD203B41FA5}">
                      <a16:colId xmlns:a16="http://schemas.microsoft.com/office/drawing/2014/main" val="2010219613"/>
                    </a:ext>
                  </a:extLst>
                </a:gridCol>
              </a:tblGrid>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400" b="1">
                          <a:solidFill>
                            <a:schemeClr val="bg1"/>
                          </a:solidFill>
                          <a:latin typeface="Calibri" panose="020F0502020204030204" pitchFamily="34" charset="0"/>
                          <a:cs typeface="Calibri" panose="020F0502020204030204" pitchFamily="34" charset="0"/>
                        </a:rPr>
                        <a:t>Marco político para la coordinación WEF, Alemania</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3444760809"/>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400" b="1">
                          <a:solidFill>
                            <a:schemeClr val="bg1"/>
                          </a:solidFill>
                          <a:latin typeface="Calibri" panose="020F0502020204030204" pitchFamily="34" charset="0"/>
                          <a:cs typeface="Calibri" panose="020F0502020204030204" pitchFamily="34" charset="0"/>
                        </a:rPr>
                        <a:t>Energía hidroeléctrica en el río Reventazón, Costa Rica </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912223718"/>
                  </a:ext>
                </a:extLst>
              </a:tr>
              <a:tr h="5190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400" b="1">
                          <a:solidFill>
                            <a:schemeClr val="bg1"/>
                          </a:solidFill>
                          <a:latin typeface="Calibri" panose="020F0502020204030204" pitchFamily="34" charset="0"/>
                          <a:ea typeface="+mn-ea"/>
                          <a:cs typeface="Calibri" panose="020F0502020204030204" pitchFamily="34" charset="0"/>
                        </a:rPr>
                        <a:t>Sistemas móviles de riego por energía solar (SPIS), Bolivia</a:t>
                      </a:r>
                    </a:p>
                  </a:txBody>
                  <a:tcPr marL="102939" marR="102939" marT="51470" marB="51470">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25622107"/>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400" b="1">
                          <a:solidFill>
                            <a:schemeClr val="bg1"/>
                          </a:solidFill>
                          <a:latin typeface="Calibri" panose="020F0502020204030204" pitchFamily="34" charset="0"/>
                          <a:cs typeface="Calibri" panose="020F0502020204030204" pitchFamily="34" charset="0"/>
                        </a:rPr>
                        <a:t>Proyecto del Bosque del Sahara, Jordania  </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566182293"/>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400" b="1">
                          <a:solidFill>
                            <a:schemeClr val="bg1"/>
                          </a:solidFill>
                          <a:latin typeface="Calibri" panose="020F0502020204030204" pitchFamily="34" charset="0"/>
                          <a:cs typeface="Calibri" panose="020F0502020204030204" pitchFamily="34" charset="0"/>
                        </a:rPr>
                        <a:t>El embalse de </a:t>
                      </a:r>
                      <a:r>
                        <a:rPr lang="es-ES" sz="1400" b="1" err="1">
                          <a:solidFill>
                            <a:schemeClr val="bg1"/>
                          </a:solidFill>
                          <a:latin typeface="Calibri" panose="020F0502020204030204" pitchFamily="34" charset="0"/>
                          <a:cs typeface="Calibri" panose="020F0502020204030204" pitchFamily="34" charset="0"/>
                        </a:rPr>
                        <a:t>Lagdo</a:t>
                      </a:r>
                      <a:r>
                        <a:rPr lang="es-ES" sz="1400" b="1">
                          <a:solidFill>
                            <a:schemeClr val="bg1"/>
                          </a:solidFill>
                          <a:latin typeface="Calibri" panose="020F0502020204030204" pitchFamily="34" charset="0"/>
                          <a:cs typeface="Calibri" panose="020F0502020204030204" pitchFamily="34" charset="0"/>
                        </a:rPr>
                        <a:t> en el valle del Benue, Camerún</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103868161"/>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400" b="1">
                          <a:solidFill>
                            <a:schemeClr val="bg1"/>
                          </a:solidFill>
                          <a:latin typeface="Calibri" panose="020F0502020204030204" pitchFamily="34" charset="0"/>
                          <a:cs typeface="Calibri" panose="020F0502020204030204" pitchFamily="34" charset="0"/>
                        </a:rPr>
                        <a:t>Coordinación del Nexo WEF en la cuenca baja del Kafue, Zambia</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134440306"/>
                  </a:ext>
                </a:extLst>
              </a:tr>
            </a:tbl>
          </a:graphicData>
        </a:graphic>
      </p:graphicFrame>
      <p:pic>
        <p:nvPicPr>
          <p:cNvPr id="8" name="Picture 14" descr="A picture containing icon&#10;&#10;Description automatically generated">
            <a:extLst>
              <a:ext uri="{FF2B5EF4-FFF2-40B4-BE49-F238E27FC236}">
                <a16:creationId xmlns:a16="http://schemas.microsoft.com/office/drawing/2014/main" id="{1E25C79E-4187-431C-9F68-8A5F2920991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126184" y="2449124"/>
            <a:ext cx="364673" cy="257345"/>
          </a:xfrm>
          <a:prstGeom prst="rect">
            <a:avLst/>
          </a:prstGeom>
        </p:spPr>
      </p:pic>
      <p:pic>
        <p:nvPicPr>
          <p:cNvPr id="11" name="Picture 14" descr="A picture containing icon&#10;&#10;Description automatically generated">
            <a:extLst>
              <a:ext uri="{FF2B5EF4-FFF2-40B4-BE49-F238E27FC236}">
                <a16:creationId xmlns:a16="http://schemas.microsoft.com/office/drawing/2014/main" id="{B9C8CD76-E6B9-4416-B250-29393AEAB88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126184" y="2986046"/>
            <a:ext cx="364673" cy="257345"/>
          </a:xfrm>
          <a:prstGeom prst="rect">
            <a:avLst/>
          </a:prstGeom>
        </p:spPr>
      </p:pic>
      <p:pic>
        <p:nvPicPr>
          <p:cNvPr id="12" name="Picture 14" descr="A picture containing icon&#10;&#10;Description automatically generated">
            <a:extLst>
              <a:ext uri="{FF2B5EF4-FFF2-40B4-BE49-F238E27FC236}">
                <a16:creationId xmlns:a16="http://schemas.microsoft.com/office/drawing/2014/main" id="{B3E02B3E-C651-498B-900F-B8D67568EAB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39212" y="3957454"/>
            <a:ext cx="863910" cy="609649"/>
          </a:xfrm>
          <a:prstGeom prst="rect">
            <a:avLst/>
          </a:prstGeom>
        </p:spPr>
      </p:pic>
      <p:pic>
        <p:nvPicPr>
          <p:cNvPr id="14" name="Picture 14" descr="A picture containing icon&#10;&#10;Description automatically generated">
            <a:extLst>
              <a:ext uri="{FF2B5EF4-FFF2-40B4-BE49-F238E27FC236}">
                <a16:creationId xmlns:a16="http://schemas.microsoft.com/office/drawing/2014/main" id="{1D14CB83-65DE-4682-85F0-A1187C58316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958671" y="1259590"/>
            <a:ext cx="699695" cy="493766"/>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E717D2DD-96DC-4E93-8B80-444231949A3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065915" y="1827141"/>
            <a:ext cx="485209" cy="342406"/>
          </a:xfrm>
          <a:prstGeom prst="rect">
            <a:avLst/>
          </a:prstGeom>
        </p:spPr>
      </p:pic>
      <p:pic>
        <p:nvPicPr>
          <p:cNvPr id="16" name="Picture 14" descr="A picture containing icon&#10;&#10;Description automatically generated">
            <a:extLst>
              <a:ext uri="{FF2B5EF4-FFF2-40B4-BE49-F238E27FC236}">
                <a16:creationId xmlns:a16="http://schemas.microsoft.com/office/drawing/2014/main" id="{7529F3E6-7FA6-4DD7-90A9-44CEBB1580A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38727" y="3347805"/>
            <a:ext cx="863910" cy="609649"/>
          </a:xfrm>
          <a:prstGeom prst="rect">
            <a:avLst/>
          </a:prstGeom>
        </p:spPr>
      </p:pic>
      <p:grpSp>
        <p:nvGrpSpPr>
          <p:cNvPr id="17" name="Gruppieren 4">
            <a:extLst>
              <a:ext uri="{FF2B5EF4-FFF2-40B4-BE49-F238E27FC236}">
                <a16:creationId xmlns:a16="http://schemas.microsoft.com/office/drawing/2014/main" id="{2FB59241-D7F7-4526-AD2A-C1F6C7174A2D}"/>
              </a:ext>
            </a:extLst>
          </p:cNvPr>
          <p:cNvGrpSpPr/>
          <p:nvPr/>
        </p:nvGrpSpPr>
        <p:grpSpPr>
          <a:xfrm>
            <a:off x="6135893" y="2371808"/>
            <a:ext cx="1334054" cy="412135"/>
            <a:chOff x="3985446" y="2562815"/>
            <a:chExt cx="1334054" cy="412135"/>
          </a:xfrm>
        </p:grpSpPr>
        <p:pic>
          <p:nvPicPr>
            <p:cNvPr id="18" name="Picture 52" descr="Icon&#10;&#10;Description automatically generated">
              <a:extLst>
                <a:ext uri="{FF2B5EF4-FFF2-40B4-BE49-F238E27FC236}">
                  <a16:creationId xmlns:a16="http://schemas.microsoft.com/office/drawing/2014/main" id="{6521E5C9-3402-4495-B779-CA0059F0D86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19" name="Picture 50" descr="Icon&#10;&#10;Description automatically generated">
              <a:extLst>
                <a:ext uri="{FF2B5EF4-FFF2-40B4-BE49-F238E27FC236}">
                  <a16:creationId xmlns:a16="http://schemas.microsoft.com/office/drawing/2014/main" id="{4CFA272F-E4B2-44D4-8FDD-98FFE500082E}"/>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0" name="Picture 48" descr="Logo, icon&#10;&#10;Description automatically generated">
              <a:extLst>
                <a:ext uri="{FF2B5EF4-FFF2-40B4-BE49-F238E27FC236}">
                  <a16:creationId xmlns:a16="http://schemas.microsoft.com/office/drawing/2014/main" id="{A8F2B132-A1E3-4160-BAB2-C3DC8C9AC232}"/>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21" name="Gruppieren 4">
            <a:extLst>
              <a:ext uri="{FF2B5EF4-FFF2-40B4-BE49-F238E27FC236}">
                <a16:creationId xmlns:a16="http://schemas.microsoft.com/office/drawing/2014/main" id="{34DA2689-22E2-4DEB-9F79-50228B261C71}"/>
              </a:ext>
            </a:extLst>
          </p:cNvPr>
          <p:cNvGrpSpPr/>
          <p:nvPr/>
        </p:nvGrpSpPr>
        <p:grpSpPr>
          <a:xfrm>
            <a:off x="6135893" y="2986124"/>
            <a:ext cx="1334054" cy="412135"/>
            <a:chOff x="3985446" y="2562815"/>
            <a:chExt cx="1334054" cy="412135"/>
          </a:xfrm>
        </p:grpSpPr>
        <p:pic>
          <p:nvPicPr>
            <p:cNvPr id="22" name="Picture 52" descr="Icon&#10;&#10;Description automatically generated">
              <a:extLst>
                <a:ext uri="{FF2B5EF4-FFF2-40B4-BE49-F238E27FC236}">
                  <a16:creationId xmlns:a16="http://schemas.microsoft.com/office/drawing/2014/main" id="{4AFFA5AE-8818-4AFF-AD03-A4248E00DC5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24" name="Picture 50" descr="Icon&#10;&#10;Description automatically generated">
              <a:extLst>
                <a:ext uri="{FF2B5EF4-FFF2-40B4-BE49-F238E27FC236}">
                  <a16:creationId xmlns:a16="http://schemas.microsoft.com/office/drawing/2014/main" id="{328DD1C9-DB33-4D58-B665-D943E12B29F8}"/>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5" name="Picture 48" descr="Logo, icon&#10;&#10;Description automatically generated">
              <a:extLst>
                <a:ext uri="{FF2B5EF4-FFF2-40B4-BE49-F238E27FC236}">
                  <a16:creationId xmlns:a16="http://schemas.microsoft.com/office/drawing/2014/main" id="{D30FD89B-B152-495D-BC56-18E83157D6F2}"/>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26" name="Gruppieren 4">
            <a:extLst>
              <a:ext uri="{FF2B5EF4-FFF2-40B4-BE49-F238E27FC236}">
                <a16:creationId xmlns:a16="http://schemas.microsoft.com/office/drawing/2014/main" id="{E8201D7C-011F-4238-BB04-DCC1EE9891A8}"/>
              </a:ext>
            </a:extLst>
          </p:cNvPr>
          <p:cNvGrpSpPr/>
          <p:nvPr/>
        </p:nvGrpSpPr>
        <p:grpSpPr>
          <a:xfrm>
            <a:off x="6135893" y="3579926"/>
            <a:ext cx="1334054" cy="412135"/>
            <a:chOff x="3985446" y="2562815"/>
            <a:chExt cx="1334054" cy="412135"/>
          </a:xfrm>
        </p:grpSpPr>
        <p:pic>
          <p:nvPicPr>
            <p:cNvPr id="27" name="Picture 52" descr="Icon&#10;&#10;Description automatically generated">
              <a:extLst>
                <a:ext uri="{FF2B5EF4-FFF2-40B4-BE49-F238E27FC236}">
                  <a16:creationId xmlns:a16="http://schemas.microsoft.com/office/drawing/2014/main" id="{E80AC453-6962-441B-91E7-8218F45177F7}"/>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28" name="Picture 50" descr="Icon&#10;&#10;Description automatically generated">
              <a:extLst>
                <a:ext uri="{FF2B5EF4-FFF2-40B4-BE49-F238E27FC236}">
                  <a16:creationId xmlns:a16="http://schemas.microsoft.com/office/drawing/2014/main" id="{EE091D4F-69C0-4F2C-912A-2943E273A5E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9" name="Picture 48" descr="Logo, icon&#10;&#10;Description automatically generated">
              <a:extLst>
                <a:ext uri="{FF2B5EF4-FFF2-40B4-BE49-F238E27FC236}">
                  <a16:creationId xmlns:a16="http://schemas.microsoft.com/office/drawing/2014/main" id="{60D79B9A-762F-47BA-967F-802C2F7131C4}"/>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30" name="Gruppieren 4">
            <a:extLst>
              <a:ext uri="{FF2B5EF4-FFF2-40B4-BE49-F238E27FC236}">
                <a16:creationId xmlns:a16="http://schemas.microsoft.com/office/drawing/2014/main" id="{80F26A7F-0DED-4AA2-BB73-F282DCC6BEB8}"/>
              </a:ext>
            </a:extLst>
          </p:cNvPr>
          <p:cNvGrpSpPr/>
          <p:nvPr/>
        </p:nvGrpSpPr>
        <p:grpSpPr>
          <a:xfrm>
            <a:off x="6135893" y="1839161"/>
            <a:ext cx="1334054" cy="412135"/>
            <a:chOff x="3985446" y="2562815"/>
            <a:chExt cx="1334054" cy="412135"/>
          </a:xfrm>
        </p:grpSpPr>
        <p:pic>
          <p:nvPicPr>
            <p:cNvPr id="31" name="Picture 52" descr="Icon&#10;&#10;Description automatically generated">
              <a:extLst>
                <a:ext uri="{FF2B5EF4-FFF2-40B4-BE49-F238E27FC236}">
                  <a16:creationId xmlns:a16="http://schemas.microsoft.com/office/drawing/2014/main" id="{B8AEDA73-E1A8-4ECB-8623-6806C4738583}"/>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32" name="Picture 50" descr="Icon&#10;&#10;Description automatically generated">
              <a:extLst>
                <a:ext uri="{FF2B5EF4-FFF2-40B4-BE49-F238E27FC236}">
                  <a16:creationId xmlns:a16="http://schemas.microsoft.com/office/drawing/2014/main" id="{8B355970-823F-4C26-9E17-C89476B78D3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33" name="Picture 48" descr="Logo, icon&#10;&#10;Description automatically generated">
              <a:extLst>
                <a:ext uri="{FF2B5EF4-FFF2-40B4-BE49-F238E27FC236}">
                  <a16:creationId xmlns:a16="http://schemas.microsoft.com/office/drawing/2014/main" id="{F08CDAE1-50A7-4D20-B416-4A968941E424}"/>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34" name="Gruppieren 7">
            <a:extLst>
              <a:ext uri="{FF2B5EF4-FFF2-40B4-BE49-F238E27FC236}">
                <a16:creationId xmlns:a16="http://schemas.microsoft.com/office/drawing/2014/main" id="{588CDF0D-0B43-4F7F-B036-79D1A920FF6B}"/>
              </a:ext>
            </a:extLst>
          </p:cNvPr>
          <p:cNvGrpSpPr/>
          <p:nvPr/>
        </p:nvGrpSpPr>
        <p:grpSpPr>
          <a:xfrm>
            <a:off x="6147391" y="4163903"/>
            <a:ext cx="868627" cy="403200"/>
            <a:chOff x="3985446" y="3960562"/>
            <a:chExt cx="868627" cy="403200"/>
          </a:xfrm>
        </p:grpSpPr>
        <p:pic>
          <p:nvPicPr>
            <p:cNvPr id="35" name="Picture 52" descr="Icon&#10;&#10;Description automatically generated">
              <a:extLst>
                <a:ext uri="{FF2B5EF4-FFF2-40B4-BE49-F238E27FC236}">
                  <a16:creationId xmlns:a16="http://schemas.microsoft.com/office/drawing/2014/main" id="{1AAB2BA2-94E2-4CBD-9CFA-58E47882F18A}"/>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3960562"/>
              <a:ext cx="403200" cy="403200"/>
            </a:xfrm>
            <a:prstGeom prst="rect">
              <a:avLst/>
            </a:prstGeom>
          </p:spPr>
        </p:pic>
        <p:pic>
          <p:nvPicPr>
            <p:cNvPr id="36" name="Picture 48" descr="Logo, icon&#10;&#10;Description automatically generated">
              <a:extLst>
                <a:ext uri="{FF2B5EF4-FFF2-40B4-BE49-F238E27FC236}">
                  <a16:creationId xmlns:a16="http://schemas.microsoft.com/office/drawing/2014/main" id="{B19F105B-A8AA-45F0-BF49-57AA9369160E}"/>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3960562"/>
              <a:ext cx="403200" cy="403200"/>
            </a:xfrm>
            <a:prstGeom prst="rect">
              <a:avLst/>
            </a:prstGeom>
          </p:spPr>
        </p:pic>
      </p:grpSp>
      <p:grpSp>
        <p:nvGrpSpPr>
          <p:cNvPr id="37" name="Gruppieren 7">
            <a:extLst>
              <a:ext uri="{FF2B5EF4-FFF2-40B4-BE49-F238E27FC236}">
                <a16:creationId xmlns:a16="http://schemas.microsoft.com/office/drawing/2014/main" id="{4B9CA44E-47F1-4732-8D11-DC7DC9B10412}"/>
              </a:ext>
            </a:extLst>
          </p:cNvPr>
          <p:cNvGrpSpPr/>
          <p:nvPr/>
        </p:nvGrpSpPr>
        <p:grpSpPr>
          <a:xfrm>
            <a:off x="6147391" y="1326776"/>
            <a:ext cx="868627" cy="403200"/>
            <a:chOff x="3985446" y="3960562"/>
            <a:chExt cx="868627" cy="403200"/>
          </a:xfrm>
        </p:grpSpPr>
        <p:pic>
          <p:nvPicPr>
            <p:cNvPr id="38" name="Picture 52" descr="Icon&#10;&#10;Description automatically generated">
              <a:extLst>
                <a:ext uri="{FF2B5EF4-FFF2-40B4-BE49-F238E27FC236}">
                  <a16:creationId xmlns:a16="http://schemas.microsoft.com/office/drawing/2014/main" id="{F027A790-2B10-4F25-9E79-AD45EF07565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3960562"/>
              <a:ext cx="403200" cy="403200"/>
            </a:xfrm>
            <a:prstGeom prst="rect">
              <a:avLst/>
            </a:prstGeom>
          </p:spPr>
        </p:pic>
        <p:pic>
          <p:nvPicPr>
            <p:cNvPr id="39" name="Picture 48" descr="Logo, icon&#10;&#10;Description automatically generated">
              <a:extLst>
                <a:ext uri="{FF2B5EF4-FFF2-40B4-BE49-F238E27FC236}">
                  <a16:creationId xmlns:a16="http://schemas.microsoft.com/office/drawing/2014/main" id="{CECAEC4C-6F1D-48A3-B2E0-37718439687C}"/>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3960562"/>
              <a:ext cx="403200" cy="403200"/>
            </a:xfrm>
            <a:prstGeom prst="rect">
              <a:avLst/>
            </a:prstGeom>
          </p:spPr>
        </p:pic>
      </p:grpSp>
      <p:pic>
        <p:nvPicPr>
          <p:cNvPr id="44" name="Grafik 33" descr="Besprechung">
            <a:extLst>
              <a:ext uri="{FF2B5EF4-FFF2-40B4-BE49-F238E27FC236}">
                <a16:creationId xmlns:a16="http://schemas.microsoft.com/office/drawing/2014/main" id="{EB5E0735-C4E8-4095-9B24-07E691EE09CB}"/>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31722" y="1307415"/>
            <a:ext cx="538698" cy="544552"/>
          </a:xfrm>
          <a:prstGeom prst="rect">
            <a:avLst/>
          </a:prstGeom>
        </p:spPr>
      </p:pic>
      <p:pic>
        <p:nvPicPr>
          <p:cNvPr id="49" name="Grafik 30" descr="Werkzeuge">
            <a:extLst>
              <a:ext uri="{FF2B5EF4-FFF2-40B4-BE49-F238E27FC236}">
                <a16:creationId xmlns:a16="http://schemas.microsoft.com/office/drawing/2014/main" id="{8CC12D3D-8F0F-4706-8A22-9C1C792A5CB0}"/>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085741" y="2405446"/>
            <a:ext cx="468000" cy="468000"/>
          </a:xfrm>
          <a:prstGeom prst="rect">
            <a:avLst/>
          </a:prstGeom>
        </p:spPr>
      </p:pic>
      <p:pic>
        <p:nvPicPr>
          <p:cNvPr id="52" name="Grafik 30" descr="Werkzeuge">
            <a:extLst>
              <a:ext uri="{FF2B5EF4-FFF2-40B4-BE49-F238E27FC236}">
                <a16:creationId xmlns:a16="http://schemas.microsoft.com/office/drawing/2014/main" id="{17F11D37-1307-49C0-AF4B-58209CAC42EC}"/>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59980" y="2977283"/>
            <a:ext cx="468000" cy="468000"/>
          </a:xfrm>
          <a:prstGeom prst="rect">
            <a:avLst/>
          </a:prstGeom>
        </p:spPr>
      </p:pic>
      <p:pic>
        <p:nvPicPr>
          <p:cNvPr id="54" name="Grafik 34" descr="Blatt">
            <a:extLst>
              <a:ext uri="{FF2B5EF4-FFF2-40B4-BE49-F238E27FC236}">
                <a16:creationId xmlns:a16="http://schemas.microsoft.com/office/drawing/2014/main" id="{68B1DDCA-B3D6-4D57-8377-A2424E66996A}"/>
              </a:ext>
            </a:extLst>
          </p:cNvPr>
          <p:cNvPicPr>
            <a:picLocks noChangeAspect="1"/>
          </p:cNvPicPr>
          <p:nvPr/>
        </p:nvPicPr>
        <p:blipFill>
          <a:blip r:embed="rId14" cstate="screen">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8169042">
            <a:off x="8427105" y="3013298"/>
            <a:ext cx="413109" cy="408668"/>
          </a:xfrm>
          <a:prstGeom prst="rect">
            <a:avLst/>
          </a:prstGeom>
        </p:spPr>
      </p:pic>
      <p:pic>
        <p:nvPicPr>
          <p:cNvPr id="55" name="Grafik 30" descr="Werkzeuge">
            <a:extLst>
              <a:ext uri="{FF2B5EF4-FFF2-40B4-BE49-F238E27FC236}">
                <a16:creationId xmlns:a16="http://schemas.microsoft.com/office/drawing/2014/main" id="{C1A22301-3C70-4F0D-9E03-51A94B5D9BF0}"/>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36606" y="3566725"/>
            <a:ext cx="468000" cy="468000"/>
          </a:xfrm>
          <a:prstGeom prst="rect">
            <a:avLst/>
          </a:prstGeom>
        </p:spPr>
      </p:pic>
      <p:pic>
        <p:nvPicPr>
          <p:cNvPr id="56" name="Grafik 33" descr="Besprechung">
            <a:extLst>
              <a:ext uri="{FF2B5EF4-FFF2-40B4-BE49-F238E27FC236}">
                <a16:creationId xmlns:a16="http://schemas.microsoft.com/office/drawing/2014/main" id="{65384D9D-0471-415E-AAFF-00D944394FDA}"/>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64310" y="3551093"/>
            <a:ext cx="538698" cy="544552"/>
          </a:xfrm>
          <a:prstGeom prst="rect">
            <a:avLst/>
          </a:prstGeom>
        </p:spPr>
      </p:pic>
      <p:pic>
        <p:nvPicPr>
          <p:cNvPr id="59" name="Grafik 33" descr="Besprechung">
            <a:extLst>
              <a:ext uri="{FF2B5EF4-FFF2-40B4-BE49-F238E27FC236}">
                <a16:creationId xmlns:a16="http://schemas.microsoft.com/office/drawing/2014/main" id="{6BF4C2A9-A3C1-4B97-88F9-4E1E68F36C25}"/>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58631" y="4105158"/>
            <a:ext cx="538698" cy="544552"/>
          </a:xfrm>
          <a:prstGeom prst="rect">
            <a:avLst/>
          </a:prstGeom>
        </p:spPr>
      </p:pic>
      <p:pic>
        <p:nvPicPr>
          <p:cNvPr id="6" name="Graphic 5" descr="Lightning bolt">
            <a:extLst>
              <a:ext uri="{FF2B5EF4-FFF2-40B4-BE49-F238E27FC236}">
                <a16:creationId xmlns:a16="http://schemas.microsoft.com/office/drawing/2014/main" id="{97D90316-4D8C-4490-8D4C-606DC45551F2}"/>
              </a:ext>
            </a:extLst>
          </p:cNvPr>
          <p:cNvPicPr>
            <a:picLocks noChangeAspect="1"/>
          </p:cNvPicPr>
          <p:nvPr/>
        </p:nvPicPr>
        <p:blipFill>
          <a:blip r:embed="rId16" cstate="screen">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058607" y="1837304"/>
            <a:ext cx="534504" cy="534504"/>
          </a:xfrm>
          <a:prstGeom prst="rect">
            <a:avLst/>
          </a:prstGeom>
        </p:spPr>
      </p:pic>
      <p:pic>
        <p:nvPicPr>
          <p:cNvPr id="5" name="Picture 50" descr="Icon&#10;&#10;Description automatically generated">
            <a:extLst>
              <a:ext uri="{FF2B5EF4-FFF2-40B4-BE49-F238E27FC236}">
                <a16:creationId xmlns:a16="http://schemas.microsoft.com/office/drawing/2014/main" id="{73EC8199-74E2-3F85-3187-6B2B249895A7}"/>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095208" y="4133738"/>
            <a:ext cx="437628" cy="423855"/>
          </a:xfrm>
          <a:prstGeom prst="rect">
            <a:avLst/>
          </a:prstGeom>
        </p:spPr>
      </p:pic>
    </p:spTree>
    <p:extLst>
      <p:ext uri="{BB962C8B-B14F-4D97-AF65-F5344CB8AC3E}">
        <p14:creationId xmlns:p14="http://schemas.microsoft.com/office/powerpoint/2010/main" val="242978347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5ADD1C-6E51-4CDD-862D-4F0239596E11}"/>
              </a:ext>
            </a:extLst>
          </p:cNvPr>
          <p:cNvSpPr>
            <a:spLocks noGrp="1"/>
          </p:cNvSpPr>
          <p:nvPr>
            <p:ph type="body" sz="quarter" idx="10"/>
          </p:nvPr>
        </p:nvSpPr>
        <p:spPr/>
        <p:txBody>
          <a:bodyPr/>
          <a:lstStyle/>
          <a:p>
            <a:r>
              <a:rPr lang="es-ES"/>
              <a:t>América Latina y Caribe</a:t>
            </a:r>
          </a:p>
        </p:txBody>
      </p:sp>
      <p:sp>
        <p:nvSpPr>
          <p:cNvPr id="3" name="Title 2">
            <a:extLst>
              <a:ext uri="{FF2B5EF4-FFF2-40B4-BE49-F238E27FC236}">
                <a16:creationId xmlns:a16="http://schemas.microsoft.com/office/drawing/2014/main" id="{BBD7D9A1-A5EE-443B-9337-2379369E59E9}"/>
              </a:ext>
            </a:extLst>
          </p:cNvPr>
          <p:cNvSpPr>
            <a:spLocks noGrp="1"/>
          </p:cNvSpPr>
          <p:nvPr>
            <p:ph type="title"/>
          </p:nvPr>
        </p:nvSpPr>
        <p:spPr>
          <a:xfrm>
            <a:off x="581130" y="3492455"/>
            <a:ext cx="6515961" cy="867930"/>
          </a:xfrm>
        </p:spPr>
        <p:txBody>
          <a:bodyPr/>
          <a:lstStyle/>
          <a:p>
            <a:r>
              <a:rPr lang="es-ES" sz="2800"/>
              <a:t>Sistemas móviles de riego por energía solar (SPIS), Bolivia</a:t>
            </a:r>
          </a:p>
        </p:txBody>
      </p:sp>
    </p:spTree>
    <p:extLst>
      <p:ext uri="{BB962C8B-B14F-4D97-AF65-F5344CB8AC3E}">
        <p14:creationId xmlns:p14="http://schemas.microsoft.com/office/powerpoint/2010/main" val="9383820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3B49A67-045B-438B-BBF2-58F206154D6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6108" r="6108"/>
          <a:stretch>
            <a:fillRect/>
          </a:stretch>
        </p:blipFill>
        <p:spPr/>
      </p:pic>
      <p:sp>
        <p:nvSpPr>
          <p:cNvPr id="3" name="Text Placeholder 2">
            <a:extLst>
              <a:ext uri="{FF2B5EF4-FFF2-40B4-BE49-F238E27FC236}">
                <a16:creationId xmlns:a16="http://schemas.microsoft.com/office/drawing/2014/main" id="{7B3517F7-0FFB-4A79-B801-C3B4E2B1CD0A}"/>
              </a:ext>
            </a:extLst>
          </p:cNvPr>
          <p:cNvSpPr>
            <a:spLocks noGrp="1"/>
          </p:cNvSpPr>
          <p:nvPr>
            <p:ph type="body" sz="quarter" idx="13"/>
          </p:nvPr>
        </p:nvSpPr>
        <p:spPr/>
        <p:txBody>
          <a:bodyPr>
            <a:normAutofit fontScale="92500" lnSpcReduction="20000"/>
          </a:bodyPr>
          <a:lstStyle/>
          <a:p>
            <a:r>
              <a:rPr lang="es-ES"/>
              <a:t>Situación geográfica:</a:t>
            </a:r>
          </a:p>
          <a:p>
            <a:pPr lvl="2">
              <a:buFont typeface="Wingdings" panose="05000000000000000000" pitchFamily="2" charset="2"/>
              <a:buChar char="§"/>
            </a:pPr>
            <a:r>
              <a:rPr lang="es-ES"/>
              <a:t>Bolivia es un país sin salida al mar </a:t>
            </a:r>
          </a:p>
          <a:p>
            <a:pPr lvl="2">
              <a:buFont typeface="Wingdings" panose="05000000000000000000" pitchFamily="2" charset="2"/>
              <a:buChar char="§"/>
            </a:pPr>
            <a:r>
              <a:rPr lang="es-ES"/>
              <a:t>Tiene una topografía diversa: desde la cordillera de los Andes hasta las tierras bajas del Amazonas </a:t>
            </a:r>
          </a:p>
          <a:p>
            <a:pPr marL="9525" lvl="1" indent="0">
              <a:buNone/>
            </a:pPr>
            <a:r>
              <a:rPr lang="es-ES"/>
              <a:t>Situación climática:</a:t>
            </a:r>
          </a:p>
          <a:p>
            <a:pPr lvl="2">
              <a:buFont typeface="Wingdings" panose="05000000000000000000" pitchFamily="2" charset="2"/>
              <a:buChar char="§"/>
            </a:pPr>
            <a:r>
              <a:rPr lang="es-ES"/>
              <a:t>Estación húmeda: Noviembre - Marzo </a:t>
            </a:r>
          </a:p>
          <a:p>
            <a:pPr lvl="2">
              <a:buFont typeface="Wingdings" panose="05000000000000000000" pitchFamily="2" charset="2"/>
              <a:buChar char="§"/>
            </a:pPr>
            <a:r>
              <a:rPr lang="es-ES"/>
              <a:t>Estación seca: Abril - Octubre</a:t>
            </a:r>
          </a:p>
          <a:p>
            <a:pPr lvl="2">
              <a:buFont typeface="Wingdings" panose="05000000000000000000" pitchFamily="2" charset="2"/>
              <a:buChar char="§"/>
            </a:pPr>
            <a:r>
              <a:rPr lang="es-ES"/>
              <a:t>Temperatura media anual: 21,01 °C</a:t>
            </a:r>
          </a:p>
          <a:p>
            <a:pPr lvl="2">
              <a:buFont typeface="Wingdings" panose="05000000000000000000" pitchFamily="2" charset="2"/>
              <a:buChar char="§"/>
            </a:pPr>
            <a:r>
              <a:rPr lang="es-ES"/>
              <a:t>Precipitación media anual: 1091,94 mm</a:t>
            </a:r>
          </a:p>
          <a:p>
            <a:pPr marL="0" lvl="1" indent="0">
              <a:buNone/>
            </a:pPr>
            <a:r>
              <a:rPr lang="es-ES"/>
              <a:t>Los principales retos:</a:t>
            </a:r>
          </a:p>
          <a:p>
            <a:pPr lvl="2">
              <a:buFont typeface="Wingdings" panose="05000000000000000000" pitchFamily="2" charset="2"/>
              <a:buChar char="§"/>
            </a:pPr>
            <a:r>
              <a:rPr lang="es-ES"/>
              <a:t>Pobreza, disminución de las fuentes de agua a causa del cambio climático, falta de seguridad en los sectores WEF</a:t>
            </a:r>
          </a:p>
          <a:p>
            <a:pPr marL="0" lvl="1" indent="0">
              <a:buNone/>
            </a:pPr>
            <a:endParaRPr lang="en-US"/>
          </a:p>
          <a:p>
            <a:pPr lvl="2">
              <a:buFont typeface="Wingdings" panose="05000000000000000000" pitchFamily="2" charset="2"/>
              <a:buChar char="§"/>
            </a:pPr>
            <a:endParaRPr lang="en-US"/>
          </a:p>
        </p:txBody>
      </p:sp>
      <p:sp>
        <p:nvSpPr>
          <p:cNvPr id="4" name="Title 3">
            <a:extLst>
              <a:ext uri="{FF2B5EF4-FFF2-40B4-BE49-F238E27FC236}">
                <a16:creationId xmlns:a16="http://schemas.microsoft.com/office/drawing/2014/main" id="{696E5487-A52F-4484-AC3D-FAB1C5D02D42}"/>
              </a:ext>
            </a:extLst>
          </p:cNvPr>
          <p:cNvSpPr>
            <a:spLocks noGrp="1"/>
          </p:cNvSpPr>
          <p:nvPr>
            <p:ph type="title"/>
          </p:nvPr>
        </p:nvSpPr>
        <p:spPr/>
        <p:txBody>
          <a:bodyPr/>
          <a:lstStyle/>
          <a:p>
            <a:r>
              <a:rPr lang="es-ES"/>
              <a:t>Contexto de Bolivia</a:t>
            </a:r>
          </a:p>
        </p:txBody>
      </p:sp>
      <p:sp>
        <p:nvSpPr>
          <p:cNvPr id="5" name="Slide Number Placeholder 4">
            <a:extLst>
              <a:ext uri="{FF2B5EF4-FFF2-40B4-BE49-F238E27FC236}">
                <a16:creationId xmlns:a16="http://schemas.microsoft.com/office/drawing/2014/main" id="{D20C2C91-F477-4385-ABD8-AA67AFD7C612}"/>
              </a:ext>
            </a:extLst>
          </p:cNvPr>
          <p:cNvSpPr>
            <a:spLocks noGrp="1"/>
          </p:cNvSpPr>
          <p:nvPr>
            <p:ph type="sldNum" sz="quarter" idx="17"/>
          </p:nvPr>
        </p:nvSpPr>
        <p:spPr/>
        <p:txBody>
          <a:bodyPr/>
          <a:lstStyle/>
          <a:p>
            <a:fld id="{CF23C0C3-F0EC-4AF0-84C8-08554CFEDD03}" type="slidenum">
              <a:rPr lang="en-GB" smtClean="0"/>
              <a:t>4</a:t>
            </a:fld>
            <a:endParaRPr lang="en-GB"/>
          </a:p>
        </p:txBody>
      </p:sp>
      <p:sp>
        <p:nvSpPr>
          <p:cNvPr id="8" name="TextBox 7">
            <a:extLst>
              <a:ext uri="{FF2B5EF4-FFF2-40B4-BE49-F238E27FC236}">
                <a16:creationId xmlns:a16="http://schemas.microsoft.com/office/drawing/2014/main" id="{852C7960-1E69-4969-BEA4-3CDE99EEB2E1}"/>
              </a:ext>
            </a:extLst>
          </p:cNvPr>
          <p:cNvSpPr txBox="1"/>
          <p:nvPr/>
        </p:nvSpPr>
        <p:spPr>
          <a:xfrm>
            <a:off x="6849174" y="4787455"/>
            <a:ext cx="1966051" cy="276999"/>
          </a:xfrm>
          <a:prstGeom prst="rect">
            <a:avLst/>
          </a:prstGeom>
          <a:noFill/>
        </p:spPr>
        <p:txBody>
          <a:bodyPr wrap="none" rtlCol="0">
            <a:spAutoFit/>
          </a:bodyPr>
          <a:lstStyle/>
          <a:p>
            <a:pPr algn="l"/>
            <a:r>
              <a:rPr lang="es-ES" sz="1200"/>
              <a:t>Fuente: WorldAtlas, 2022 </a:t>
            </a:r>
          </a:p>
        </p:txBody>
      </p:sp>
    </p:spTree>
    <p:extLst>
      <p:ext uri="{BB962C8B-B14F-4D97-AF65-F5344CB8AC3E}">
        <p14:creationId xmlns:p14="http://schemas.microsoft.com/office/powerpoint/2010/main" val="30166739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73235D2-E9C1-41E0-8F11-B5969585C375}"/>
              </a:ext>
            </a:extLst>
          </p:cNvPr>
          <p:cNvSpPr>
            <a:spLocks noGrp="1"/>
          </p:cNvSpPr>
          <p:nvPr>
            <p:ph type="title"/>
          </p:nvPr>
        </p:nvSpPr>
        <p:spPr/>
        <p:txBody>
          <a:bodyPr/>
          <a:lstStyle/>
          <a:p>
            <a:r>
              <a:rPr lang="es-ES" sz="2400"/>
              <a:t>Equipo móvil de bombeo solar en Bolivia: Resumen</a:t>
            </a:r>
          </a:p>
        </p:txBody>
      </p:sp>
      <p:sp>
        <p:nvSpPr>
          <p:cNvPr id="4" name="Foliennummernplatzhalter 3">
            <a:extLst>
              <a:ext uri="{FF2B5EF4-FFF2-40B4-BE49-F238E27FC236}">
                <a16:creationId xmlns:a16="http://schemas.microsoft.com/office/drawing/2014/main" id="{22C90AA0-6835-4FED-8069-04B00859DF52}"/>
              </a:ext>
            </a:extLst>
          </p:cNvPr>
          <p:cNvSpPr>
            <a:spLocks noGrp="1"/>
          </p:cNvSpPr>
          <p:nvPr>
            <p:ph type="sldNum" sz="quarter" idx="16"/>
          </p:nvPr>
        </p:nvSpPr>
        <p:spPr/>
        <p:txBody>
          <a:bodyPr/>
          <a:lstStyle/>
          <a:p>
            <a:fld id="{CF23C0C3-F0EC-4AF0-84C8-08554CFEDD03}" type="slidenum">
              <a:rPr lang="en-GB" smtClean="0"/>
              <a:t>5</a:t>
            </a:fld>
            <a:endParaRPr lang="en-GB"/>
          </a:p>
        </p:txBody>
      </p:sp>
      <p:graphicFrame>
        <p:nvGraphicFramePr>
          <p:cNvPr id="5" name="Tabelle 4">
            <a:extLst>
              <a:ext uri="{FF2B5EF4-FFF2-40B4-BE49-F238E27FC236}">
                <a16:creationId xmlns:a16="http://schemas.microsoft.com/office/drawing/2014/main" id="{4BBB5F30-23A3-46ED-ABC5-062139AEA7E1}"/>
              </a:ext>
            </a:extLst>
          </p:cNvPr>
          <p:cNvGraphicFramePr>
            <a:graphicFrameLocks noGrp="1"/>
          </p:cNvGraphicFramePr>
          <p:nvPr>
            <p:extLst>
              <p:ext uri="{D42A27DB-BD31-4B8C-83A1-F6EECF244321}">
                <p14:modId xmlns:p14="http://schemas.microsoft.com/office/powerpoint/2010/main" val="1954641032"/>
              </p:ext>
            </p:extLst>
          </p:nvPr>
        </p:nvGraphicFramePr>
        <p:xfrm>
          <a:off x="449816" y="1108850"/>
          <a:ext cx="8166396" cy="3480911"/>
        </p:xfrm>
        <a:graphic>
          <a:graphicData uri="http://schemas.openxmlformats.org/drawingml/2006/table">
            <a:tbl>
              <a:tblPr firstRow="1" bandRow="1">
                <a:tableStyleId>{F5AB1C69-6EDB-4FF4-983F-18BD219EF322}</a:tableStyleId>
              </a:tblPr>
              <a:tblGrid>
                <a:gridCol w="2059763">
                  <a:extLst>
                    <a:ext uri="{9D8B030D-6E8A-4147-A177-3AD203B41FA5}">
                      <a16:colId xmlns:a16="http://schemas.microsoft.com/office/drawing/2014/main" val="3556220733"/>
                    </a:ext>
                  </a:extLst>
                </a:gridCol>
                <a:gridCol w="6106633">
                  <a:extLst>
                    <a:ext uri="{9D8B030D-6E8A-4147-A177-3AD203B41FA5}">
                      <a16:colId xmlns:a16="http://schemas.microsoft.com/office/drawing/2014/main" val="507368438"/>
                    </a:ext>
                  </a:extLst>
                </a:gridCol>
              </a:tblGrid>
              <a:tr h="409837">
                <a:tc>
                  <a:txBody>
                    <a:bodyPr/>
                    <a:lstStyle/>
                    <a:p>
                      <a:r>
                        <a:rPr lang="es-ES" sz="1200" noProof="0"/>
                        <a:t>Parámetros</a:t>
                      </a:r>
                    </a:p>
                  </a:txBody>
                  <a:tcPr/>
                </a:tc>
                <a:tc>
                  <a:txBody>
                    <a:bodyPr/>
                    <a:lstStyle/>
                    <a:p>
                      <a:r>
                        <a:rPr lang="es-ES" sz="1200" noProof="0"/>
                        <a:t>Descripción</a:t>
                      </a:r>
                    </a:p>
                  </a:txBody>
                  <a:tcPr/>
                </a:tc>
                <a:extLst>
                  <a:ext uri="{0D108BD9-81ED-4DB2-BD59-A6C34878D82A}">
                    <a16:rowId xmlns:a16="http://schemas.microsoft.com/office/drawing/2014/main" val="3789493890"/>
                  </a:ext>
                </a:extLst>
              </a:tr>
              <a:tr h="428236">
                <a:tc>
                  <a:txBody>
                    <a:bodyPr/>
                    <a:lstStyle/>
                    <a:p>
                      <a:r>
                        <a:rPr lang="es-ES" sz="1200" noProof="0"/>
                        <a:t>Sectores implicados</a:t>
                      </a:r>
                    </a:p>
                  </a:txBody>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s-ES" sz="1200" noProof="0"/>
                        <a:t>Agua, energía y agricultura </a:t>
                      </a:r>
                    </a:p>
                  </a:txBody>
                  <a:tcPr/>
                </a:tc>
                <a:extLst>
                  <a:ext uri="{0D108BD9-81ED-4DB2-BD59-A6C34878D82A}">
                    <a16:rowId xmlns:a16="http://schemas.microsoft.com/office/drawing/2014/main" val="3484006020"/>
                  </a:ext>
                </a:extLst>
              </a:tr>
              <a:tr h="315770">
                <a:tc>
                  <a:txBody>
                    <a:bodyPr/>
                    <a:lstStyle/>
                    <a:p>
                      <a:r>
                        <a:rPr lang="es-ES" sz="1200" noProof="0"/>
                        <a:t>Escala</a:t>
                      </a: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noProof="0"/>
                        <a:t>Local</a:t>
                      </a:r>
                    </a:p>
                  </a:txBody>
                  <a:tcPr/>
                </a:tc>
                <a:extLst>
                  <a:ext uri="{0D108BD9-81ED-4DB2-BD59-A6C34878D82A}">
                    <a16:rowId xmlns:a16="http://schemas.microsoft.com/office/drawing/2014/main" val="2301463174"/>
                  </a:ext>
                </a:extLst>
              </a:tr>
              <a:tr h="591857">
                <a:tc>
                  <a:txBody>
                    <a:bodyPr/>
                    <a:lstStyle/>
                    <a:p>
                      <a:r>
                        <a:rPr lang="es-ES" sz="1200" noProof="0"/>
                        <a:t>Actores clave</a:t>
                      </a:r>
                    </a:p>
                  </a:txBody>
                  <a:tcPr/>
                </a:tc>
                <a:tc>
                  <a:txBody>
                    <a:bodyPr/>
                    <a:lstStyle/>
                    <a:p>
                      <a:pPr marL="285750" indent="-285750">
                        <a:buFont typeface="Arial" panose="020B0604020202020204" pitchFamily="34" charset="0"/>
                        <a:buChar char="•"/>
                      </a:pPr>
                      <a:r>
                        <a:rPr lang="es-ES" sz="1200" noProof="0"/>
                        <a:t>Destinatarios: personal técnico (sector público/privado), agricultores/campesinos</a:t>
                      </a:r>
                    </a:p>
                    <a:p>
                      <a:pPr marL="285750" indent="-285750">
                        <a:buFont typeface="Arial" panose="020B0604020202020204" pitchFamily="34" charset="0"/>
                        <a:buChar char="•"/>
                      </a:pPr>
                      <a:r>
                        <a:rPr lang="es-ES" sz="1200" noProof="0"/>
                        <a:t>Planificación y ejecución: PAEGC, GIZ, Ministerio Federal de Cooperación Económica y Desarrollo de Alemania (BMZ, por sus siglas en alemán), UE</a:t>
                      </a:r>
                    </a:p>
                  </a:txBody>
                  <a:tcPr/>
                </a:tc>
                <a:extLst>
                  <a:ext uri="{0D108BD9-81ED-4DB2-BD59-A6C34878D82A}">
                    <a16:rowId xmlns:a16="http://schemas.microsoft.com/office/drawing/2014/main" val="1505831043"/>
                  </a:ext>
                </a:extLst>
              </a:tr>
              <a:tr h="42275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200" noProof="0"/>
                        <a:t>Retos del Nexo</a:t>
                      </a: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noProof="0"/>
                        <a:t>Carencias graves en materia de agua, energía y seguridad alimentaria</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s-ES" sz="1200" noProof="0"/>
                        <a:t>Falta de planificación intersectorial </a:t>
                      </a:r>
                    </a:p>
                  </a:txBody>
                  <a:tcPr/>
                </a:tc>
                <a:extLst>
                  <a:ext uri="{0D108BD9-81ED-4DB2-BD59-A6C34878D82A}">
                    <a16:rowId xmlns:a16="http://schemas.microsoft.com/office/drawing/2014/main" val="4150277275"/>
                  </a:ext>
                </a:extLst>
              </a:tr>
              <a:tr h="315388">
                <a:tc>
                  <a:txBody>
                    <a:bodyPr/>
                    <a:lstStyle/>
                    <a:p>
                      <a:r>
                        <a:rPr lang="es-ES" sz="1200" noProof="0"/>
                        <a:t>Tipo de solución</a:t>
                      </a:r>
                    </a:p>
                  </a:txBody>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s-ES" sz="1200" noProof="0"/>
                        <a:t>Técnica </a:t>
                      </a:r>
                    </a:p>
                  </a:txBody>
                  <a:tcPr/>
                </a:tc>
                <a:extLst>
                  <a:ext uri="{0D108BD9-81ED-4DB2-BD59-A6C34878D82A}">
                    <a16:rowId xmlns:a16="http://schemas.microsoft.com/office/drawing/2014/main" val="2775550395"/>
                  </a:ext>
                </a:extLst>
              </a:tr>
              <a:tr h="428236">
                <a:tc>
                  <a:txBody>
                    <a:bodyPr/>
                    <a:lstStyle/>
                    <a:p>
                      <a:r>
                        <a:rPr lang="es-ES" sz="1200" noProof="0"/>
                        <a:t>Retos de implementación</a:t>
                      </a:r>
                    </a:p>
                  </a:txBody>
                  <a:tcPr/>
                </a:tc>
                <a:tc>
                  <a:txBody>
                    <a:bodyPr/>
                    <a:lstStyle/>
                    <a:p>
                      <a:pPr marL="285750" indent="-285750">
                        <a:buFont typeface="Arial" panose="020B0604020202020204" pitchFamily="34" charset="0"/>
                        <a:buChar char="•"/>
                      </a:pPr>
                      <a:r>
                        <a:rPr lang="es-ES" sz="1200" noProof="0"/>
                        <a:t>Riesgo de explotación de las aguas subterráneas</a:t>
                      </a:r>
                    </a:p>
                    <a:p>
                      <a:pPr marL="285750" indent="-285750">
                        <a:buFont typeface="Arial" panose="020B0604020202020204" pitchFamily="34" charset="0"/>
                        <a:buChar char="•"/>
                      </a:pPr>
                      <a:r>
                        <a:rPr lang="es-ES" sz="1200" noProof="0"/>
                        <a:t>Tecnología limitada y costes elevados</a:t>
                      </a:r>
                    </a:p>
                  </a:txBody>
                  <a:tcPr/>
                </a:tc>
                <a:extLst>
                  <a:ext uri="{0D108BD9-81ED-4DB2-BD59-A6C34878D82A}">
                    <a16:rowId xmlns:a16="http://schemas.microsoft.com/office/drawing/2014/main" val="3938570229"/>
                  </a:ext>
                </a:extLst>
              </a:tr>
              <a:tr h="422755">
                <a:tc>
                  <a:txBody>
                    <a:bodyPr/>
                    <a:lstStyle/>
                    <a:p>
                      <a:r>
                        <a:rPr lang="es-ES" sz="1200" noProof="0"/>
                        <a:t>Factores de éxito</a:t>
                      </a:r>
                    </a:p>
                  </a:txBody>
                  <a:tcPr/>
                </a:tc>
                <a:tc>
                  <a:txBody>
                    <a:bodyPr/>
                    <a:lstStyle/>
                    <a:p>
                      <a:pPr marL="285750" indent="-285750">
                        <a:buFont typeface="Arial" panose="020B0604020202020204" pitchFamily="34" charset="0"/>
                        <a:buChar char="•"/>
                      </a:pPr>
                      <a:r>
                        <a:rPr lang="es-ES" sz="1200" noProof="0"/>
                        <a:t>Adaptabilidad técnica</a:t>
                      </a:r>
                    </a:p>
                    <a:p>
                      <a:pPr marL="285750" indent="-285750">
                        <a:buFont typeface="Arial" panose="020B0604020202020204" pitchFamily="34" charset="0"/>
                        <a:buChar char="•"/>
                      </a:pPr>
                      <a:r>
                        <a:rPr lang="es-ES" sz="1200" noProof="0"/>
                        <a:t>Anclaje estructural </a:t>
                      </a:r>
                    </a:p>
                  </a:txBody>
                  <a:tcPr/>
                </a:tc>
                <a:extLst>
                  <a:ext uri="{0D108BD9-81ED-4DB2-BD59-A6C34878D82A}">
                    <a16:rowId xmlns:a16="http://schemas.microsoft.com/office/drawing/2014/main" val="11119182"/>
                  </a:ext>
                </a:extLst>
              </a:tr>
            </a:tbl>
          </a:graphicData>
        </a:graphic>
      </p:graphicFrame>
      <p:grpSp>
        <p:nvGrpSpPr>
          <p:cNvPr id="12" name="Gruppieren 11">
            <a:extLst>
              <a:ext uri="{FF2B5EF4-FFF2-40B4-BE49-F238E27FC236}">
                <a16:creationId xmlns:a16="http://schemas.microsoft.com/office/drawing/2014/main" id="{30B4C56A-38C3-424E-BA90-8962AB4CA01E}"/>
              </a:ext>
            </a:extLst>
          </p:cNvPr>
          <p:cNvGrpSpPr/>
          <p:nvPr/>
        </p:nvGrpSpPr>
        <p:grpSpPr>
          <a:xfrm>
            <a:off x="4987423" y="1557030"/>
            <a:ext cx="1021566" cy="324478"/>
            <a:chOff x="6603132" y="1552907"/>
            <a:chExt cx="1021566" cy="324478"/>
          </a:xfrm>
        </p:grpSpPr>
        <p:pic>
          <p:nvPicPr>
            <p:cNvPr id="7" name="Picture 52" descr="Icon&#10;&#10;Description automatically generated">
              <a:extLst>
                <a:ext uri="{FF2B5EF4-FFF2-40B4-BE49-F238E27FC236}">
                  <a16:creationId xmlns:a16="http://schemas.microsoft.com/office/drawing/2014/main" id="{ED05BA9E-4748-41B4-8CAA-053DDFC37B7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603132" y="1563154"/>
              <a:ext cx="314231" cy="314231"/>
            </a:xfrm>
            <a:prstGeom prst="rect">
              <a:avLst/>
            </a:prstGeom>
          </p:spPr>
        </p:pic>
        <p:pic>
          <p:nvPicPr>
            <p:cNvPr id="8" name="Picture 21" descr="Icon&#10;&#10;Description automatically generated">
              <a:extLst>
                <a:ext uri="{FF2B5EF4-FFF2-40B4-BE49-F238E27FC236}">
                  <a16:creationId xmlns:a16="http://schemas.microsoft.com/office/drawing/2014/main" id="{B8CDD8D7-6C28-4160-970B-6BCB56779617}"/>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956349" y="1558135"/>
              <a:ext cx="314231" cy="309904"/>
            </a:xfrm>
            <a:prstGeom prst="rect">
              <a:avLst/>
            </a:prstGeom>
            <a:noFill/>
            <a:ln>
              <a:noFill/>
            </a:ln>
          </p:spPr>
        </p:pic>
        <p:pic>
          <p:nvPicPr>
            <p:cNvPr id="9" name="Picture 48" descr="Logo, icon&#10;&#10;Description automatically generated">
              <a:extLst>
                <a:ext uri="{FF2B5EF4-FFF2-40B4-BE49-F238E27FC236}">
                  <a16:creationId xmlns:a16="http://schemas.microsoft.com/office/drawing/2014/main" id="{8F26FC64-64FD-4199-823C-DAA72ED3A4B5}"/>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309566" y="1552907"/>
              <a:ext cx="315132" cy="315132"/>
            </a:xfrm>
            <a:prstGeom prst="rect">
              <a:avLst/>
            </a:prstGeom>
          </p:spPr>
        </p:pic>
      </p:grpSp>
    </p:spTree>
    <p:extLst>
      <p:ext uri="{BB962C8B-B14F-4D97-AF65-F5344CB8AC3E}">
        <p14:creationId xmlns:p14="http://schemas.microsoft.com/office/powerpoint/2010/main" val="1069218954"/>
      </p:ext>
    </p:extLst>
  </p:cSld>
  <p:clrMapOvr>
    <a:overrideClrMapping bg1="lt1" tx1="dk1" bg2="lt2" tx2="dk2" accent1="accent1" accent2="accent2" accent3="accent3" accent4="accent4" accent5="accent5" accent6="accent6" hlink="hlink" folHlink="folHlink"/>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D40D402-55B7-457C-8F04-80F93A879760}"/>
              </a:ext>
            </a:extLst>
          </p:cNvPr>
          <p:cNvSpPr>
            <a:spLocks noGrp="1"/>
          </p:cNvSpPr>
          <p:nvPr>
            <p:ph type="body" sz="quarter" idx="13"/>
          </p:nvPr>
        </p:nvSpPr>
        <p:spPr>
          <a:xfrm>
            <a:off x="449817" y="1188000"/>
            <a:ext cx="4122182" cy="3495469"/>
          </a:xfrm>
        </p:spPr>
        <p:txBody>
          <a:bodyPr>
            <a:normAutofit fontScale="92500" lnSpcReduction="10000"/>
          </a:bodyPr>
          <a:lstStyle/>
          <a:p>
            <a:pPr marL="342900" indent="-342900">
              <a:buClr>
                <a:srgbClr val="F4971A"/>
              </a:buClr>
              <a:buFont typeface="Wingdings" panose="05000000000000000000" pitchFamily="2" charset="2"/>
              <a:buChar char="§"/>
            </a:pPr>
            <a:r>
              <a:rPr lang="es-ES"/>
              <a:t>Los </a:t>
            </a:r>
            <a:r>
              <a:rPr lang="es-ES" b="1"/>
              <a:t>S</a:t>
            </a:r>
            <a:r>
              <a:rPr lang="es-ES"/>
              <a:t>istemas Móviles de </a:t>
            </a:r>
            <a:r>
              <a:rPr lang="es-ES" b="1"/>
              <a:t>R</a:t>
            </a:r>
            <a:r>
              <a:rPr lang="es-ES"/>
              <a:t>iego por </a:t>
            </a:r>
            <a:r>
              <a:rPr lang="es-ES" b="1"/>
              <a:t>E</a:t>
            </a:r>
            <a:r>
              <a:rPr lang="es-ES"/>
              <a:t>nergía </a:t>
            </a:r>
            <a:r>
              <a:rPr lang="es-ES" b="1"/>
              <a:t>S</a:t>
            </a:r>
            <a:r>
              <a:rPr lang="es-ES"/>
              <a:t>olar (Mobile </a:t>
            </a:r>
            <a:r>
              <a:rPr lang="es-ES" b="1"/>
              <a:t>S</a:t>
            </a:r>
            <a:r>
              <a:rPr lang="es-ES"/>
              <a:t>olar </a:t>
            </a:r>
            <a:r>
              <a:rPr lang="es-ES" b="1"/>
              <a:t>P</a:t>
            </a:r>
            <a:r>
              <a:rPr lang="es-ES"/>
              <a:t>owered </a:t>
            </a:r>
            <a:r>
              <a:rPr lang="es-ES" b="1"/>
              <a:t>I</a:t>
            </a:r>
            <a:r>
              <a:rPr lang="es-ES"/>
              <a:t>rrigation </a:t>
            </a:r>
            <a:r>
              <a:rPr lang="es-ES" b="1"/>
              <a:t>S</a:t>
            </a:r>
            <a:r>
              <a:rPr lang="es-ES"/>
              <a:t>ystems o SPIS, por sus siglas en inglés) están en auge</a:t>
            </a:r>
          </a:p>
          <a:p>
            <a:pPr>
              <a:buClr>
                <a:srgbClr val="F4971A"/>
              </a:buClr>
            </a:pPr>
            <a:endParaRPr lang="en-US"/>
          </a:p>
          <a:p>
            <a:pPr marL="342900" indent="-342900">
              <a:buClr>
                <a:srgbClr val="F4971A"/>
              </a:buClr>
              <a:buFont typeface="Wingdings" panose="05000000000000000000" pitchFamily="2" charset="2"/>
              <a:buChar char="§"/>
            </a:pPr>
            <a:r>
              <a:rPr lang="es-ES"/>
              <a:t>Promueven el uso de energías renovables para la producción agrícola de regadío</a:t>
            </a:r>
          </a:p>
          <a:p>
            <a:pPr>
              <a:buClr>
                <a:srgbClr val="F4971A"/>
              </a:buClr>
            </a:pPr>
            <a:endParaRPr lang="en-US"/>
          </a:p>
          <a:p>
            <a:pPr marL="342900" indent="-342900">
              <a:buClr>
                <a:srgbClr val="F4971A"/>
              </a:buClr>
              <a:buFont typeface="Wingdings" panose="05000000000000000000" pitchFamily="2" charset="2"/>
              <a:buChar char="§"/>
            </a:pPr>
            <a:r>
              <a:rPr lang="es-ES"/>
              <a:t>Son especialmente útiles en zonas rurales con poco o ningún acceso a la electricidad</a:t>
            </a:r>
          </a:p>
        </p:txBody>
      </p:sp>
      <p:sp>
        <p:nvSpPr>
          <p:cNvPr id="3" name="Textplatzhalter 2">
            <a:extLst>
              <a:ext uri="{FF2B5EF4-FFF2-40B4-BE49-F238E27FC236}">
                <a16:creationId xmlns:a16="http://schemas.microsoft.com/office/drawing/2014/main" id="{8E32E287-6633-46B1-841B-A609798AAB6D}"/>
              </a:ext>
            </a:extLst>
          </p:cNvPr>
          <p:cNvSpPr>
            <a:spLocks noGrp="1"/>
          </p:cNvSpPr>
          <p:nvPr>
            <p:ph type="body" sz="quarter" idx="14"/>
          </p:nvPr>
        </p:nvSpPr>
        <p:spPr/>
        <p:txBody>
          <a:bodyPr/>
          <a:lstStyle/>
          <a:p>
            <a:pPr marL="457200" indent="-457200">
              <a:buClr>
                <a:srgbClr val="F4971A"/>
              </a:buClr>
              <a:buFont typeface="Wingdings" panose="05000000000000000000" pitchFamily="2" charset="2"/>
              <a:buChar char="§"/>
            </a:pPr>
            <a:r>
              <a:rPr lang="es-ES"/>
              <a:t>Beneficios de los SPIS móviles:</a:t>
            </a:r>
          </a:p>
        </p:txBody>
      </p:sp>
      <p:sp>
        <p:nvSpPr>
          <p:cNvPr id="4" name="Titel 3">
            <a:extLst>
              <a:ext uri="{FF2B5EF4-FFF2-40B4-BE49-F238E27FC236}">
                <a16:creationId xmlns:a16="http://schemas.microsoft.com/office/drawing/2014/main" id="{73091A4C-55DE-4291-8C6D-0F49955846B5}"/>
              </a:ext>
            </a:extLst>
          </p:cNvPr>
          <p:cNvSpPr>
            <a:spLocks noGrp="1"/>
          </p:cNvSpPr>
          <p:nvPr>
            <p:ph type="title"/>
          </p:nvPr>
        </p:nvSpPr>
        <p:spPr/>
        <p:txBody>
          <a:bodyPr>
            <a:normAutofit fontScale="90000"/>
          </a:bodyPr>
          <a:lstStyle/>
          <a:p>
            <a:r>
              <a:rPr lang="es-ES" sz="2400"/>
              <a:t>Equipo móvil de bombeo solar en Bolivia: Interacciones con el Nexo WEF</a:t>
            </a:r>
          </a:p>
        </p:txBody>
      </p:sp>
      <p:sp>
        <p:nvSpPr>
          <p:cNvPr id="5" name="Foliennummernplatzhalter 4">
            <a:extLst>
              <a:ext uri="{FF2B5EF4-FFF2-40B4-BE49-F238E27FC236}">
                <a16:creationId xmlns:a16="http://schemas.microsoft.com/office/drawing/2014/main" id="{AA767E7F-E4CF-40E7-875B-6050630AAC02}"/>
              </a:ext>
            </a:extLst>
          </p:cNvPr>
          <p:cNvSpPr>
            <a:spLocks noGrp="1"/>
          </p:cNvSpPr>
          <p:nvPr>
            <p:ph type="sldNum" sz="quarter" idx="16"/>
          </p:nvPr>
        </p:nvSpPr>
        <p:spPr>
          <a:xfrm>
            <a:off x="6957528" y="4753289"/>
            <a:ext cx="2057400" cy="274637"/>
          </a:xfrm>
        </p:spPr>
        <p:txBody>
          <a:bodyPr/>
          <a:lstStyle/>
          <a:p>
            <a:fld id="{CF23C0C3-F0EC-4AF0-84C8-08554CFEDD03}" type="slidenum">
              <a:rPr lang="en-GB" smtClean="0"/>
              <a:t>6</a:t>
            </a:fld>
            <a:endParaRPr lang="en-GB"/>
          </a:p>
        </p:txBody>
      </p:sp>
      <p:grpSp>
        <p:nvGrpSpPr>
          <p:cNvPr id="11" name="Gruppieren 10">
            <a:extLst>
              <a:ext uri="{FF2B5EF4-FFF2-40B4-BE49-F238E27FC236}">
                <a16:creationId xmlns:a16="http://schemas.microsoft.com/office/drawing/2014/main" id="{CEC0ACDF-A7F3-4C16-80FE-B1A7E6A23457}"/>
              </a:ext>
            </a:extLst>
          </p:cNvPr>
          <p:cNvGrpSpPr/>
          <p:nvPr/>
        </p:nvGrpSpPr>
        <p:grpSpPr>
          <a:xfrm>
            <a:off x="4990264" y="1723069"/>
            <a:ext cx="3703919" cy="3219242"/>
            <a:chOff x="4892746" y="1627464"/>
            <a:chExt cx="3703919" cy="3219242"/>
          </a:xfrm>
        </p:grpSpPr>
        <p:pic>
          <p:nvPicPr>
            <p:cNvPr id="28" name="Picture 21" descr="Icon&#10;&#10;Description automatically generated">
              <a:extLst>
                <a:ext uri="{FF2B5EF4-FFF2-40B4-BE49-F238E27FC236}">
                  <a16:creationId xmlns:a16="http://schemas.microsoft.com/office/drawing/2014/main" id="{EAD6DD53-60B7-46A6-8A27-B60E17E04232}"/>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238714" y="2724807"/>
              <a:ext cx="634518" cy="634534"/>
            </a:xfrm>
            <a:prstGeom prst="rect">
              <a:avLst/>
            </a:prstGeom>
            <a:noFill/>
            <a:ln>
              <a:noFill/>
            </a:ln>
          </p:spPr>
        </p:pic>
        <p:sp>
          <p:nvSpPr>
            <p:cNvPr id="17" name="Textfeld 16">
              <a:extLst>
                <a:ext uri="{FF2B5EF4-FFF2-40B4-BE49-F238E27FC236}">
                  <a16:creationId xmlns:a16="http://schemas.microsoft.com/office/drawing/2014/main" id="{7B4822A9-CB38-40D9-AA40-CAFA42B1EADD}"/>
                </a:ext>
              </a:extLst>
            </p:cNvPr>
            <p:cNvSpPr txBox="1"/>
            <p:nvPr/>
          </p:nvSpPr>
          <p:spPr>
            <a:xfrm>
              <a:off x="5001409" y="4569707"/>
              <a:ext cx="1701963" cy="276999"/>
            </a:xfrm>
            <a:prstGeom prst="rect">
              <a:avLst/>
            </a:prstGeom>
            <a:noFill/>
          </p:spPr>
          <p:txBody>
            <a:bodyPr wrap="square" rtlCol="0">
              <a:spAutoFit/>
            </a:bodyPr>
            <a:lstStyle/>
            <a:p>
              <a:pPr algn="l"/>
              <a:r>
                <a:rPr lang="es-ES" sz="1200"/>
                <a:t>Fuente: GIZ, 2018 a</a:t>
              </a:r>
            </a:p>
          </p:txBody>
        </p:sp>
        <p:grpSp>
          <p:nvGrpSpPr>
            <p:cNvPr id="18" name="Gruppieren 17">
              <a:extLst>
                <a:ext uri="{FF2B5EF4-FFF2-40B4-BE49-F238E27FC236}">
                  <a16:creationId xmlns:a16="http://schemas.microsoft.com/office/drawing/2014/main" id="{F52D75C9-D712-47DF-BE48-379483A4757B}"/>
                </a:ext>
              </a:extLst>
            </p:cNvPr>
            <p:cNvGrpSpPr/>
            <p:nvPr/>
          </p:nvGrpSpPr>
          <p:grpSpPr>
            <a:xfrm>
              <a:off x="4892746" y="1639944"/>
              <a:ext cx="3703919" cy="2802858"/>
              <a:chOff x="4750462" y="1540766"/>
              <a:chExt cx="3703919" cy="2802858"/>
            </a:xfrm>
          </p:grpSpPr>
          <p:pic>
            <p:nvPicPr>
              <p:cNvPr id="19" name="Picture 21" descr="Icon&#10;&#10;Description automatically generated">
                <a:extLst>
                  <a:ext uri="{FF2B5EF4-FFF2-40B4-BE49-F238E27FC236}">
                    <a16:creationId xmlns:a16="http://schemas.microsoft.com/office/drawing/2014/main" id="{1EECE7D0-7907-4F81-9825-7CC804E1F287}"/>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750462" y="1585689"/>
                <a:ext cx="634518" cy="634534"/>
              </a:xfrm>
              <a:prstGeom prst="rect">
                <a:avLst/>
              </a:prstGeom>
              <a:noFill/>
              <a:ln>
                <a:noFill/>
              </a:ln>
            </p:spPr>
          </p:pic>
          <p:sp>
            <p:nvSpPr>
              <p:cNvPr id="20" name="Textfeld 19">
                <a:extLst>
                  <a:ext uri="{FF2B5EF4-FFF2-40B4-BE49-F238E27FC236}">
                    <a16:creationId xmlns:a16="http://schemas.microsoft.com/office/drawing/2014/main" id="{6497CD87-9951-4EC3-879C-4AD0A646EBA7}"/>
                  </a:ext>
                </a:extLst>
              </p:cNvPr>
              <p:cNvSpPr txBox="1"/>
              <p:nvPr/>
            </p:nvSpPr>
            <p:spPr>
              <a:xfrm>
                <a:off x="5471016" y="1540766"/>
                <a:ext cx="2247614" cy="830997"/>
              </a:xfrm>
              <a:prstGeom prst="rect">
                <a:avLst/>
              </a:prstGeom>
              <a:noFill/>
            </p:spPr>
            <p:txBody>
              <a:bodyPr wrap="square" rtlCol="0">
                <a:spAutoFit/>
              </a:bodyPr>
              <a:lstStyle/>
              <a:p>
                <a:pPr marL="228600" indent="-228600">
                  <a:buFont typeface="+mj-lt"/>
                  <a:buAutoNum type="arabicPeriod"/>
                </a:pPr>
                <a:r>
                  <a:rPr lang="es-ES" sz="1200"/>
                  <a:t>Permiten un </a:t>
                </a:r>
                <a:r>
                  <a:rPr lang="es-ES" sz="1200" b="1"/>
                  <a:t>acceso seguro y sostenible </a:t>
                </a:r>
                <a:r>
                  <a:rPr lang="es-ES" sz="1200"/>
                  <a:t>al suministro de energía para el bombeo de agua para el riego</a:t>
                </a:r>
              </a:p>
            </p:txBody>
          </p:sp>
          <p:sp>
            <p:nvSpPr>
              <p:cNvPr id="22" name="Textfeld 21">
                <a:extLst>
                  <a:ext uri="{FF2B5EF4-FFF2-40B4-BE49-F238E27FC236}">
                    <a16:creationId xmlns:a16="http://schemas.microsoft.com/office/drawing/2014/main" id="{968F4123-BEA6-46D4-8E7B-579129FD6EE7}"/>
                  </a:ext>
                </a:extLst>
              </p:cNvPr>
              <p:cNvSpPr txBox="1"/>
              <p:nvPr/>
            </p:nvSpPr>
            <p:spPr>
              <a:xfrm>
                <a:off x="5763146" y="2625629"/>
                <a:ext cx="2093694" cy="830997"/>
              </a:xfrm>
              <a:prstGeom prst="rect">
                <a:avLst/>
              </a:prstGeom>
              <a:noFill/>
            </p:spPr>
            <p:txBody>
              <a:bodyPr wrap="square" rtlCol="0">
                <a:spAutoFit/>
              </a:bodyPr>
              <a:lstStyle/>
              <a:p>
                <a:pPr marL="228600" indent="-228600">
                  <a:buFont typeface="+mj-lt"/>
                  <a:buAutoNum type="arabicPeriod" startAt="2"/>
                </a:pPr>
                <a:r>
                  <a:rPr lang="es-ES" sz="1200" b="1"/>
                  <a:t>Aumentan la eficiencia</a:t>
                </a:r>
                <a:r>
                  <a:rPr lang="es-ES" sz="1200"/>
                  <a:t> hídrica y energética en la producción de alimentos de regadío</a:t>
                </a:r>
              </a:p>
              <a:p>
                <a:pPr marL="171450" indent="-171450">
                  <a:buFont typeface="Arial" panose="020B0604020202020204" pitchFamily="34" charset="0"/>
                  <a:buChar char="•"/>
                </a:pPr>
                <a:endParaRPr lang="de-DE" sz="1200"/>
              </a:p>
            </p:txBody>
          </p:sp>
          <p:pic>
            <p:nvPicPr>
              <p:cNvPr id="23" name="Picture 48" descr="Logo, icon&#10;&#10;Description automatically generated">
                <a:extLst>
                  <a:ext uri="{FF2B5EF4-FFF2-40B4-BE49-F238E27FC236}">
                    <a16:creationId xmlns:a16="http://schemas.microsoft.com/office/drawing/2014/main" id="{69037197-4DF8-47FC-8055-079D00694F2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762445" y="2587619"/>
                <a:ext cx="691936" cy="691936"/>
              </a:xfrm>
              <a:prstGeom prst="rect">
                <a:avLst/>
              </a:prstGeom>
            </p:spPr>
          </p:pic>
          <p:pic>
            <p:nvPicPr>
              <p:cNvPr id="25" name="Picture 52" descr="Icon&#10;&#10;Description automatically generated">
                <a:extLst>
                  <a:ext uri="{FF2B5EF4-FFF2-40B4-BE49-F238E27FC236}">
                    <a16:creationId xmlns:a16="http://schemas.microsoft.com/office/drawing/2014/main" id="{658AC3FE-9C2B-4F24-99F0-C57D1963CE6B}"/>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750462" y="2587619"/>
                <a:ext cx="691937" cy="691937"/>
              </a:xfrm>
              <a:prstGeom prst="rect">
                <a:avLst/>
              </a:prstGeom>
            </p:spPr>
          </p:pic>
          <p:sp>
            <p:nvSpPr>
              <p:cNvPr id="26" name="Textfeld 25">
                <a:extLst>
                  <a:ext uri="{FF2B5EF4-FFF2-40B4-BE49-F238E27FC236}">
                    <a16:creationId xmlns:a16="http://schemas.microsoft.com/office/drawing/2014/main" id="{7D1C1287-499F-4F47-8B7E-FD6E5AC19EC6}"/>
                  </a:ext>
                </a:extLst>
              </p:cNvPr>
              <p:cNvSpPr txBox="1"/>
              <p:nvPr/>
            </p:nvSpPr>
            <p:spPr>
              <a:xfrm>
                <a:off x="5669747" y="3697293"/>
                <a:ext cx="2007693" cy="646331"/>
              </a:xfrm>
              <a:prstGeom prst="rect">
                <a:avLst/>
              </a:prstGeom>
              <a:noFill/>
            </p:spPr>
            <p:txBody>
              <a:bodyPr wrap="square" rtlCol="0">
                <a:spAutoFit/>
              </a:bodyPr>
              <a:lstStyle/>
              <a:p>
                <a:pPr marL="228600" indent="-228600">
                  <a:buFont typeface="+mj-lt"/>
                  <a:buAutoNum type="arabicPeriod" startAt="3"/>
                </a:pPr>
                <a:r>
                  <a:rPr lang="es-ES" sz="1200"/>
                  <a:t>La </a:t>
                </a:r>
                <a:r>
                  <a:rPr lang="es-ES" sz="1200" b="1"/>
                  <a:t>flexibilidad</a:t>
                </a:r>
                <a:r>
                  <a:rPr lang="es-ES" sz="1200"/>
                  <a:t> de estos equipos posibilita multitud de usos</a:t>
                </a:r>
              </a:p>
            </p:txBody>
          </p:sp>
          <p:sp>
            <p:nvSpPr>
              <p:cNvPr id="27" name="Ellipse 26">
                <a:extLst>
                  <a:ext uri="{FF2B5EF4-FFF2-40B4-BE49-F238E27FC236}">
                    <a16:creationId xmlns:a16="http://schemas.microsoft.com/office/drawing/2014/main" id="{C0AAA3F9-8C90-4106-ABCD-6100B71759F6}"/>
                  </a:ext>
                </a:extLst>
              </p:cNvPr>
              <p:cNvSpPr/>
              <p:nvPr/>
            </p:nvSpPr>
            <p:spPr>
              <a:xfrm>
                <a:off x="4859125" y="3628642"/>
                <a:ext cx="646532" cy="691937"/>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grpSp>
        <p:pic>
          <p:nvPicPr>
            <p:cNvPr id="29" name="Picture 52" descr="Icon&#10;&#10;Description automatically generated">
              <a:extLst>
                <a:ext uri="{FF2B5EF4-FFF2-40B4-BE49-F238E27FC236}">
                  <a16:creationId xmlns:a16="http://schemas.microsoft.com/office/drawing/2014/main" id="{59BE87DD-FD35-4DB3-AA33-FBE6A573AB1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904728" y="1627464"/>
              <a:ext cx="691937" cy="691937"/>
            </a:xfrm>
            <a:prstGeom prst="rect">
              <a:avLst/>
            </a:prstGeom>
          </p:spPr>
        </p:pic>
      </p:grpSp>
      <p:grpSp>
        <p:nvGrpSpPr>
          <p:cNvPr id="15" name="Gruppieren 14">
            <a:extLst>
              <a:ext uri="{FF2B5EF4-FFF2-40B4-BE49-F238E27FC236}">
                <a16:creationId xmlns:a16="http://schemas.microsoft.com/office/drawing/2014/main" id="{80CC5824-7B47-4631-B0AB-AA85C64DEB81}"/>
              </a:ext>
            </a:extLst>
          </p:cNvPr>
          <p:cNvGrpSpPr/>
          <p:nvPr/>
        </p:nvGrpSpPr>
        <p:grpSpPr>
          <a:xfrm>
            <a:off x="7790038" y="3841734"/>
            <a:ext cx="1116352" cy="916154"/>
            <a:chOff x="7986228" y="3828828"/>
            <a:chExt cx="1116352" cy="916154"/>
          </a:xfrm>
        </p:grpSpPr>
        <p:pic>
          <p:nvPicPr>
            <p:cNvPr id="39" name="Picture 21" descr="Icon&#10;&#10;Description automatically generated">
              <a:extLst>
                <a:ext uri="{FF2B5EF4-FFF2-40B4-BE49-F238E27FC236}">
                  <a16:creationId xmlns:a16="http://schemas.microsoft.com/office/drawing/2014/main" id="{6BE360DF-346F-4112-95B2-CB7C08BED6A5}"/>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468062" y="3892802"/>
              <a:ext cx="634518" cy="634534"/>
            </a:xfrm>
            <a:prstGeom prst="rect">
              <a:avLst/>
            </a:prstGeom>
            <a:noFill/>
            <a:ln>
              <a:noFill/>
            </a:ln>
          </p:spPr>
        </p:pic>
        <p:pic>
          <p:nvPicPr>
            <p:cNvPr id="40" name="Picture 52" descr="Icon&#10;&#10;Description automatically generated">
              <a:extLst>
                <a:ext uri="{FF2B5EF4-FFF2-40B4-BE49-F238E27FC236}">
                  <a16:creationId xmlns:a16="http://schemas.microsoft.com/office/drawing/2014/main" id="{715E8163-043A-41AC-A2E2-092F9F8EFDD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254005" y="4053045"/>
              <a:ext cx="691937" cy="691937"/>
            </a:xfrm>
            <a:prstGeom prst="rect">
              <a:avLst/>
            </a:prstGeom>
          </p:spPr>
        </p:pic>
        <p:pic>
          <p:nvPicPr>
            <p:cNvPr id="41" name="Picture 48" descr="Logo, icon&#10;&#10;Description automatically generated">
              <a:extLst>
                <a:ext uri="{FF2B5EF4-FFF2-40B4-BE49-F238E27FC236}">
                  <a16:creationId xmlns:a16="http://schemas.microsoft.com/office/drawing/2014/main" id="{6009EE8B-4F97-4902-A162-363CC08B020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986228" y="3828828"/>
              <a:ext cx="691936" cy="691936"/>
            </a:xfrm>
            <a:prstGeom prst="rect">
              <a:avLst/>
            </a:prstGeom>
          </p:spPr>
        </p:pic>
      </p:grpSp>
      <p:pic>
        <p:nvPicPr>
          <p:cNvPr id="42" name="Picture 48" descr="Logo, icon&#10;&#10;Description automatically generated">
            <a:extLst>
              <a:ext uri="{FF2B5EF4-FFF2-40B4-BE49-F238E27FC236}">
                <a16:creationId xmlns:a16="http://schemas.microsoft.com/office/drawing/2014/main" id="{46C95C66-DF32-4E1E-992E-5CA434D5AC7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243163" y="1723070"/>
            <a:ext cx="691936" cy="691936"/>
          </a:xfrm>
          <a:prstGeom prst="rect">
            <a:avLst/>
          </a:prstGeom>
        </p:spPr>
      </p:pic>
    </p:spTree>
    <p:extLst>
      <p:ext uri="{BB962C8B-B14F-4D97-AF65-F5344CB8AC3E}">
        <p14:creationId xmlns:p14="http://schemas.microsoft.com/office/powerpoint/2010/main" val="229700017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35F538-21D6-45EE-B896-996AF0300A9A}"/>
              </a:ext>
            </a:extLst>
          </p:cNvPr>
          <p:cNvSpPr>
            <a:spLocks noGrp="1"/>
          </p:cNvSpPr>
          <p:nvPr>
            <p:ph type="body" sz="quarter" idx="13"/>
          </p:nvPr>
        </p:nvSpPr>
        <p:spPr>
          <a:xfrm>
            <a:off x="449816" y="1181820"/>
            <a:ext cx="3516716" cy="3292560"/>
          </a:xfrm>
        </p:spPr>
        <p:txBody>
          <a:bodyPr>
            <a:normAutofit fontScale="92500"/>
          </a:bodyPr>
          <a:lstStyle/>
          <a:p>
            <a:pPr marL="457200" indent="-457200">
              <a:buClr>
                <a:srgbClr val="F4971A"/>
              </a:buClr>
              <a:buFont typeface="Wingdings" panose="05000000000000000000" pitchFamily="2" charset="2"/>
              <a:buChar char="§"/>
            </a:pPr>
            <a:endParaRPr lang="en-US"/>
          </a:p>
          <a:p>
            <a:pPr marL="457200" indent="-457200">
              <a:buClr>
                <a:srgbClr val="F4971A"/>
              </a:buClr>
              <a:buFont typeface="Wingdings" panose="05000000000000000000" pitchFamily="2" charset="2"/>
              <a:buChar char="§"/>
            </a:pPr>
            <a:r>
              <a:rPr lang="es-ES"/>
              <a:t>Los paneles solares generan energía renovable</a:t>
            </a:r>
          </a:p>
          <a:p>
            <a:pPr marL="457200" indent="-457200">
              <a:buClr>
                <a:srgbClr val="F4971A"/>
              </a:buClr>
              <a:buFont typeface="Wingdings" panose="05000000000000000000" pitchFamily="2" charset="2"/>
              <a:buChar char="§"/>
            </a:pPr>
            <a:r>
              <a:rPr lang="es-ES"/>
              <a:t>La bomba eléctrica se activa y extrae el agua subterránea</a:t>
            </a:r>
          </a:p>
          <a:p>
            <a:pPr marL="457200" indent="-457200">
              <a:buClr>
                <a:srgbClr val="F4971A"/>
              </a:buClr>
              <a:buFont typeface="Wingdings" panose="05000000000000000000" pitchFamily="2" charset="2"/>
              <a:buChar char="§"/>
            </a:pPr>
            <a:r>
              <a:rPr lang="es-ES"/>
              <a:t>El agua ya está disponible para el riego y el ganado</a:t>
            </a:r>
          </a:p>
          <a:p>
            <a:pPr marL="457200" indent="-457200">
              <a:buClr>
                <a:srgbClr val="F4971A"/>
              </a:buClr>
              <a:buFont typeface="Wingdings" panose="05000000000000000000" pitchFamily="2" charset="2"/>
              <a:buChar char="§"/>
            </a:pPr>
            <a:r>
              <a:rPr lang="es-ES"/>
              <a:t>El Sistema de Riego por Energía Solar puede trasladarse con flexibilidad a otros campos</a:t>
            </a:r>
          </a:p>
          <a:p>
            <a:endParaRPr lang="de-DE"/>
          </a:p>
        </p:txBody>
      </p:sp>
      <p:sp>
        <p:nvSpPr>
          <p:cNvPr id="3" name="Titel 2">
            <a:extLst>
              <a:ext uri="{FF2B5EF4-FFF2-40B4-BE49-F238E27FC236}">
                <a16:creationId xmlns:a16="http://schemas.microsoft.com/office/drawing/2014/main" id="{8E597322-CB67-4B8C-A6A2-E769E72EEF8D}"/>
              </a:ext>
            </a:extLst>
          </p:cNvPr>
          <p:cNvSpPr>
            <a:spLocks noGrp="1"/>
          </p:cNvSpPr>
          <p:nvPr>
            <p:ph type="title"/>
          </p:nvPr>
        </p:nvSpPr>
        <p:spPr>
          <a:xfrm>
            <a:off x="449816" y="733340"/>
            <a:ext cx="8567183" cy="540544"/>
          </a:xfrm>
        </p:spPr>
        <p:txBody>
          <a:bodyPr>
            <a:noAutofit/>
          </a:bodyPr>
          <a:lstStyle/>
          <a:p>
            <a:r>
              <a:rPr lang="es-ES" sz="2400"/>
              <a:t>Cómo se utiliza un </a:t>
            </a:r>
            <a:r>
              <a:rPr lang="es-ES" sz="2400" b="1"/>
              <a:t>S</a:t>
            </a:r>
            <a:r>
              <a:rPr lang="es-ES" sz="2400"/>
              <a:t>istema móvil de riego por energía solar</a:t>
            </a:r>
          </a:p>
        </p:txBody>
      </p:sp>
      <p:sp>
        <p:nvSpPr>
          <p:cNvPr id="4" name="Foliennummernplatzhalter 3">
            <a:extLst>
              <a:ext uri="{FF2B5EF4-FFF2-40B4-BE49-F238E27FC236}">
                <a16:creationId xmlns:a16="http://schemas.microsoft.com/office/drawing/2014/main" id="{42243ABC-1CE9-4F3B-80E1-42FE1A7E09C6}"/>
              </a:ext>
            </a:extLst>
          </p:cNvPr>
          <p:cNvSpPr>
            <a:spLocks noGrp="1"/>
          </p:cNvSpPr>
          <p:nvPr>
            <p:ph type="sldNum" sz="quarter" idx="16"/>
          </p:nvPr>
        </p:nvSpPr>
        <p:spPr/>
        <p:txBody>
          <a:bodyPr/>
          <a:lstStyle/>
          <a:p>
            <a:fld id="{CF23C0C3-F0EC-4AF0-84C8-08554CFEDD03}" type="slidenum">
              <a:rPr lang="en-GB" smtClean="0"/>
              <a:t>7</a:t>
            </a:fld>
            <a:endParaRPr lang="en-GB"/>
          </a:p>
        </p:txBody>
      </p:sp>
      <p:grpSp>
        <p:nvGrpSpPr>
          <p:cNvPr id="10" name="Gruppieren 9">
            <a:extLst>
              <a:ext uri="{FF2B5EF4-FFF2-40B4-BE49-F238E27FC236}">
                <a16:creationId xmlns:a16="http://schemas.microsoft.com/office/drawing/2014/main" id="{7828FBCC-0563-4CFA-B3AE-21C31A2A0CF2}"/>
              </a:ext>
            </a:extLst>
          </p:cNvPr>
          <p:cNvGrpSpPr/>
          <p:nvPr/>
        </p:nvGrpSpPr>
        <p:grpSpPr>
          <a:xfrm>
            <a:off x="4038600" y="1181820"/>
            <a:ext cx="5103882" cy="3573105"/>
            <a:chOff x="4038600" y="1181820"/>
            <a:chExt cx="5103882" cy="3573105"/>
          </a:xfrm>
        </p:grpSpPr>
        <p:pic>
          <p:nvPicPr>
            <p:cNvPr id="8" name="Grafik 7">
              <a:extLst>
                <a:ext uri="{FF2B5EF4-FFF2-40B4-BE49-F238E27FC236}">
                  <a16:creationId xmlns:a16="http://schemas.microsoft.com/office/drawing/2014/main" id="{7EB7847E-63C7-4DF2-AF42-93E6763BB0D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038600" y="1181820"/>
              <a:ext cx="4976328" cy="3573105"/>
            </a:xfrm>
            <a:prstGeom prst="rect">
              <a:avLst/>
            </a:prstGeom>
          </p:spPr>
        </p:pic>
        <p:sp>
          <p:nvSpPr>
            <p:cNvPr id="9" name="Textfeld 8">
              <a:extLst>
                <a:ext uri="{FF2B5EF4-FFF2-40B4-BE49-F238E27FC236}">
                  <a16:creationId xmlns:a16="http://schemas.microsoft.com/office/drawing/2014/main" id="{574722E1-ECAF-46CF-A116-04FF1984DDA7}"/>
                </a:ext>
              </a:extLst>
            </p:cNvPr>
            <p:cNvSpPr txBox="1"/>
            <p:nvPr/>
          </p:nvSpPr>
          <p:spPr>
            <a:xfrm>
              <a:off x="8085469" y="4016192"/>
              <a:ext cx="1057013" cy="646331"/>
            </a:xfrm>
            <a:prstGeom prst="rect">
              <a:avLst/>
            </a:prstGeom>
            <a:solidFill>
              <a:schemeClr val="bg1"/>
            </a:solidFill>
          </p:spPr>
          <p:txBody>
            <a:bodyPr wrap="square" rtlCol="0">
              <a:spAutoFit/>
            </a:bodyPr>
            <a:lstStyle/>
            <a:p>
              <a:pPr algn="l"/>
              <a:r>
                <a:rPr lang="es-ES" sz="1200"/>
                <a:t>Fuente: Schultz (GIZ), 2018</a:t>
              </a:r>
            </a:p>
          </p:txBody>
        </p:sp>
      </p:grpSp>
    </p:spTree>
    <p:extLst>
      <p:ext uri="{BB962C8B-B14F-4D97-AF65-F5344CB8AC3E}">
        <p14:creationId xmlns:p14="http://schemas.microsoft.com/office/powerpoint/2010/main" val="289943575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22546EED-A73E-4B62-81F8-A3FA9B578AB6}"/>
              </a:ext>
            </a:extLst>
          </p:cNvPr>
          <p:cNvSpPr>
            <a:spLocks noGrp="1"/>
          </p:cNvSpPr>
          <p:nvPr>
            <p:ph type="body" sz="quarter" idx="13"/>
          </p:nvPr>
        </p:nvSpPr>
        <p:spPr>
          <a:xfrm>
            <a:off x="449817" y="1168318"/>
            <a:ext cx="4839634" cy="3399182"/>
          </a:xfrm>
        </p:spPr>
        <p:txBody>
          <a:bodyPr>
            <a:normAutofit fontScale="92500" lnSpcReduction="10000"/>
          </a:bodyPr>
          <a:lstStyle/>
          <a:p>
            <a:pPr>
              <a:buClr>
                <a:srgbClr val="F4971A"/>
              </a:buClr>
            </a:pPr>
            <a:r>
              <a:rPr lang="es-ES"/>
              <a:t>Dado que la energía solar es ilimitada, existe un cierto riesgo de </a:t>
            </a:r>
            <a:r>
              <a:rPr lang="es-ES" b="1"/>
              <a:t>sobreexplotación de las aguas subterráneas.</a:t>
            </a:r>
          </a:p>
          <a:p>
            <a:pPr>
              <a:buClr>
                <a:srgbClr val="F4971A"/>
              </a:buClr>
            </a:pPr>
            <a:endParaRPr lang="en-US" b="1"/>
          </a:p>
          <a:p>
            <a:pPr>
              <a:buClr>
                <a:srgbClr val="F4971A"/>
              </a:buClr>
            </a:pPr>
            <a:r>
              <a:rPr lang="es-ES"/>
              <a:t>Para evitar este riesgo, hay que tener en cuenta los siguientes aspectos: </a:t>
            </a:r>
          </a:p>
          <a:p>
            <a:pPr marL="730250" lvl="1" indent="-457200">
              <a:buFont typeface="+mj-lt"/>
              <a:buAutoNum type="arabicPeriod"/>
            </a:pPr>
            <a:r>
              <a:rPr lang="es-ES"/>
              <a:t>Obtener información sobre los factores que afectan a la demanda de agua</a:t>
            </a:r>
          </a:p>
          <a:p>
            <a:pPr marL="730250" lvl="1" indent="-457200">
              <a:buFont typeface="+mj-lt"/>
              <a:buAutoNum type="arabicPeriod"/>
            </a:pPr>
            <a:r>
              <a:rPr lang="es-ES"/>
              <a:t>Seguir las recomendaciones fundamentales de sostenibilidad</a:t>
            </a:r>
          </a:p>
          <a:p>
            <a:pPr marL="730250" lvl="1" indent="-457200">
              <a:buFont typeface="+mj-lt"/>
              <a:buAutoNum type="arabicPeriod"/>
            </a:pPr>
            <a:r>
              <a:rPr lang="es-ES"/>
              <a:t>Garantizar un monitoreo constante y prestar atención a las señales de alerta</a:t>
            </a:r>
          </a:p>
          <a:p>
            <a:pPr marL="615950" lvl="1" indent="-342900"/>
            <a:endParaRPr lang="de-DE"/>
          </a:p>
        </p:txBody>
      </p:sp>
      <p:sp>
        <p:nvSpPr>
          <p:cNvPr id="4" name="Titel 3">
            <a:extLst>
              <a:ext uri="{FF2B5EF4-FFF2-40B4-BE49-F238E27FC236}">
                <a16:creationId xmlns:a16="http://schemas.microsoft.com/office/drawing/2014/main" id="{FF068410-7007-4487-AB03-4A5CA29CB30E}"/>
              </a:ext>
            </a:extLst>
          </p:cNvPr>
          <p:cNvSpPr>
            <a:spLocks noGrp="1"/>
          </p:cNvSpPr>
          <p:nvPr>
            <p:ph type="title"/>
          </p:nvPr>
        </p:nvSpPr>
        <p:spPr/>
        <p:txBody>
          <a:bodyPr/>
          <a:lstStyle/>
          <a:p>
            <a:r>
              <a:rPr lang="es-ES"/>
              <a:t>Retos de implementación </a:t>
            </a:r>
          </a:p>
        </p:txBody>
      </p:sp>
      <p:sp>
        <p:nvSpPr>
          <p:cNvPr id="5" name="Foliennummernplatzhalter 4">
            <a:extLst>
              <a:ext uri="{FF2B5EF4-FFF2-40B4-BE49-F238E27FC236}">
                <a16:creationId xmlns:a16="http://schemas.microsoft.com/office/drawing/2014/main" id="{2A60F540-82B9-4C51-8DC5-546B626B0559}"/>
              </a:ext>
            </a:extLst>
          </p:cNvPr>
          <p:cNvSpPr>
            <a:spLocks noGrp="1"/>
          </p:cNvSpPr>
          <p:nvPr>
            <p:ph type="sldNum" sz="quarter" idx="17"/>
          </p:nvPr>
        </p:nvSpPr>
        <p:spPr/>
        <p:txBody>
          <a:bodyPr/>
          <a:lstStyle/>
          <a:p>
            <a:fld id="{CF23C0C3-F0EC-4AF0-84C8-08554CFEDD03}" type="slidenum">
              <a:rPr lang="en-GB" smtClean="0"/>
              <a:t>8</a:t>
            </a:fld>
            <a:endParaRPr lang="en-GB"/>
          </a:p>
        </p:txBody>
      </p:sp>
      <p:sp>
        <p:nvSpPr>
          <p:cNvPr id="12" name="Textfeld 11">
            <a:extLst>
              <a:ext uri="{FF2B5EF4-FFF2-40B4-BE49-F238E27FC236}">
                <a16:creationId xmlns:a16="http://schemas.microsoft.com/office/drawing/2014/main" id="{11E10040-BEA9-4372-95C8-6BCFD016718F}"/>
              </a:ext>
            </a:extLst>
          </p:cNvPr>
          <p:cNvSpPr txBox="1"/>
          <p:nvPr/>
        </p:nvSpPr>
        <p:spPr>
          <a:xfrm>
            <a:off x="5722706" y="4830490"/>
            <a:ext cx="3058851" cy="276999"/>
          </a:xfrm>
          <a:prstGeom prst="rect">
            <a:avLst/>
          </a:prstGeom>
          <a:noFill/>
        </p:spPr>
        <p:txBody>
          <a:bodyPr wrap="none" rtlCol="0">
            <a:spAutoFit/>
          </a:bodyPr>
          <a:lstStyle/>
          <a:p>
            <a:pPr algn="l"/>
            <a:r>
              <a:rPr lang="es-ES" sz="1200"/>
              <a:t>Fuente: modificado de Energypedia, 2021</a:t>
            </a:r>
          </a:p>
        </p:txBody>
      </p:sp>
      <p:grpSp>
        <p:nvGrpSpPr>
          <p:cNvPr id="31" name="Gruppieren 30">
            <a:extLst>
              <a:ext uri="{FF2B5EF4-FFF2-40B4-BE49-F238E27FC236}">
                <a16:creationId xmlns:a16="http://schemas.microsoft.com/office/drawing/2014/main" id="{88FC83CD-C8AA-45BB-9504-713B5B104DF6}"/>
              </a:ext>
            </a:extLst>
          </p:cNvPr>
          <p:cNvGrpSpPr/>
          <p:nvPr/>
        </p:nvGrpSpPr>
        <p:grpSpPr>
          <a:xfrm>
            <a:off x="5336536" y="438682"/>
            <a:ext cx="3241984" cy="4316243"/>
            <a:chOff x="5368907" y="575999"/>
            <a:chExt cx="3241984" cy="4316243"/>
          </a:xfrm>
        </p:grpSpPr>
        <p:pic>
          <p:nvPicPr>
            <p:cNvPr id="11" name="Grafik 10">
              <a:extLst>
                <a:ext uri="{FF2B5EF4-FFF2-40B4-BE49-F238E27FC236}">
                  <a16:creationId xmlns:a16="http://schemas.microsoft.com/office/drawing/2014/main" id="{115619B2-85EE-4183-81B7-B1B80E7DC2F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561992" y="575999"/>
              <a:ext cx="3048899" cy="4316243"/>
            </a:xfrm>
            <a:prstGeom prst="rect">
              <a:avLst/>
            </a:prstGeom>
          </p:spPr>
        </p:pic>
        <p:sp>
          <p:nvSpPr>
            <p:cNvPr id="28" name="Textfeld 27">
              <a:extLst>
                <a:ext uri="{FF2B5EF4-FFF2-40B4-BE49-F238E27FC236}">
                  <a16:creationId xmlns:a16="http://schemas.microsoft.com/office/drawing/2014/main" id="{49AA7A0C-CCBE-48AA-91BB-E63397A6873D}"/>
                </a:ext>
              </a:extLst>
            </p:cNvPr>
            <p:cNvSpPr txBox="1"/>
            <p:nvPr/>
          </p:nvSpPr>
          <p:spPr>
            <a:xfrm>
              <a:off x="5368907" y="1531087"/>
              <a:ext cx="386170" cy="338554"/>
            </a:xfrm>
            <a:prstGeom prst="rect">
              <a:avLst/>
            </a:prstGeom>
            <a:noFill/>
          </p:spPr>
          <p:txBody>
            <a:bodyPr wrap="square" rtlCol="0">
              <a:spAutoFit/>
            </a:bodyPr>
            <a:lstStyle/>
            <a:p>
              <a:pPr algn="l"/>
              <a:r>
                <a:rPr lang="es-ES" sz="1600" b="1">
                  <a:solidFill>
                    <a:srgbClr val="F4971A"/>
                  </a:solidFill>
                </a:rPr>
                <a:t>1.</a:t>
              </a:r>
            </a:p>
          </p:txBody>
        </p:sp>
        <p:sp>
          <p:nvSpPr>
            <p:cNvPr id="29" name="Textfeld 28">
              <a:extLst>
                <a:ext uri="{FF2B5EF4-FFF2-40B4-BE49-F238E27FC236}">
                  <a16:creationId xmlns:a16="http://schemas.microsoft.com/office/drawing/2014/main" id="{EB96E24E-E102-4723-8789-3D517516B652}"/>
                </a:ext>
              </a:extLst>
            </p:cNvPr>
            <p:cNvSpPr txBox="1"/>
            <p:nvPr/>
          </p:nvSpPr>
          <p:spPr>
            <a:xfrm>
              <a:off x="5524170" y="2402473"/>
              <a:ext cx="386170" cy="338554"/>
            </a:xfrm>
            <a:prstGeom prst="rect">
              <a:avLst/>
            </a:prstGeom>
            <a:noFill/>
          </p:spPr>
          <p:txBody>
            <a:bodyPr wrap="square" rtlCol="0">
              <a:spAutoFit/>
            </a:bodyPr>
            <a:lstStyle/>
            <a:p>
              <a:pPr algn="l"/>
              <a:r>
                <a:rPr lang="es-ES" sz="1600" b="1">
                  <a:solidFill>
                    <a:srgbClr val="F4971A"/>
                  </a:solidFill>
                </a:rPr>
                <a:t>2.</a:t>
              </a:r>
            </a:p>
          </p:txBody>
        </p:sp>
        <p:sp>
          <p:nvSpPr>
            <p:cNvPr id="30" name="Textfeld 29">
              <a:extLst>
                <a:ext uri="{FF2B5EF4-FFF2-40B4-BE49-F238E27FC236}">
                  <a16:creationId xmlns:a16="http://schemas.microsoft.com/office/drawing/2014/main" id="{66AFFCAD-8DDD-4BF6-B8CD-94AD8ABCF28C}"/>
                </a:ext>
              </a:extLst>
            </p:cNvPr>
            <p:cNvSpPr txBox="1"/>
            <p:nvPr/>
          </p:nvSpPr>
          <p:spPr>
            <a:xfrm>
              <a:off x="6764443" y="2571750"/>
              <a:ext cx="386170" cy="338554"/>
            </a:xfrm>
            <a:prstGeom prst="rect">
              <a:avLst/>
            </a:prstGeom>
            <a:noFill/>
          </p:spPr>
          <p:txBody>
            <a:bodyPr wrap="square" rtlCol="0">
              <a:spAutoFit/>
            </a:bodyPr>
            <a:lstStyle/>
            <a:p>
              <a:pPr algn="l"/>
              <a:r>
                <a:rPr lang="es-ES" sz="1600" b="1">
                  <a:solidFill>
                    <a:srgbClr val="F4971A"/>
                  </a:solidFill>
                </a:rPr>
                <a:t>3.</a:t>
              </a:r>
            </a:p>
          </p:txBody>
        </p:sp>
      </p:grpSp>
    </p:spTree>
    <p:extLst>
      <p:ext uri="{BB962C8B-B14F-4D97-AF65-F5344CB8AC3E}">
        <p14:creationId xmlns:p14="http://schemas.microsoft.com/office/powerpoint/2010/main" val="230929827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4544676A-8251-433E-A40A-6DF9BDBED9ED}"/>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22972" r="22972"/>
          <a:stretch>
            <a:fillRect/>
          </a:stretch>
        </p:blipFill>
        <p:spPr/>
      </p:pic>
      <p:sp>
        <p:nvSpPr>
          <p:cNvPr id="3" name="Text Placeholder 2">
            <a:extLst>
              <a:ext uri="{FF2B5EF4-FFF2-40B4-BE49-F238E27FC236}">
                <a16:creationId xmlns:a16="http://schemas.microsoft.com/office/drawing/2014/main" id="{D15A2700-FBAD-4BA4-AC3A-A459419C22AD}"/>
              </a:ext>
            </a:extLst>
          </p:cNvPr>
          <p:cNvSpPr>
            <a:spLocks noGrp="1"/>
          </p:cNvSpPr>
          <p:nvPr>
            <p:ph type="body" sz="quarter" idx="13"/>
          </p:nvPr>
        </p:nvSpPr>
        <p:spPr/>
        <p:txBody>
          <a:bodyPr>
            <a:normAutofit fontScale="92500" lnSpcReduction="20000"/>
          </a:bodyPr>
          <a:lstStyle/>
          <a:p>
            <a:r>
              <a:rPr lang="es-ES"/>
              <a:t>La implantación de los Sistemas móviles de riego por energía solar en Bolivia está asociada a:</a:t>
            </a:r>
          </a:p>
          <a:p>
            <a:pPr lvl="2">
              <a:buFont typeface="Wingdings" panose="05000000000000000000" pitchFamily="2" charset="2"/>
              <a:buChar char="§"/>
            </a:pPr>
            <a:r>
              <a:rPr lang="es-ES"/>
              <a:t>Bombeo de agua sostenible y seguro</a:t>
            </a:r>
          </a:p>
          <a:p>
            <a:pPr lvl="2">
              <a:buFont typeface="Wingdings" panose="05000000000000000000" pitchFamily="2" charset="2"/>
              <a:buChar char="§"/>
            </a:pPr>
            <a:r>
              <a:rPr lang="es-ES"/>
              <a:t>Producción de energía sostenible y adecuada, especialmente en las</a:t>
            </a:r>
            <a:br>
              <a:rPr lang="es-ES"/>
            </a:br>
            <a:r>
              <a:rPr lang="es-ES"/>
              <a:t>zonas rurales que carecen de acceso</a:t>
            </a:r>
            <a:br>
              <a:rPr lang="es-ES"/>
            </a:br>
            <a:r>
              <a:rPr lang="es-ES"/>
              <a:t>a la electricidad</a:t>
            </a:r>
          </a:p>
          <a:p>
            <a:pPr lvl="2">
              <a:buFont typeface="Wingdings" panose="05000000000000000000" pitchFamily="2" charset="2"/>
              <a:buChar char="§"/>
            </a:pPr>
            <a:r>
              <a:rPr lang="es-ES"/>
              <a:t>Aumento de la producción agrícola</a:t>
            </a:r>
          </a:p>
          <a:p>
            <a:pPr lvl="2">
              <a:buFont typeface="Wingdings" panose="05000000000000000000" pitchFamily="2" charset="2"/>
              <a:buChar char="§"/>
            </a:pPr>
            <a:r>
              <a:rPr lang="es-ES"/>
              <a:t>Cierto riesgo de sobreexplotación de las aguas subterráneas </a:t>
            </a:r>
          </a:p>
          <a:p>
            <a:r>
              <a:rPr lang="es-ES">
                <a:sym typeface="Wingdings" panose="05000000000000000000" pitchFamily="2" charset="2"/>
              </a:rPr>
              <a:t></a:t>
            </a:r>
            <a:r>
              <a:rPr lang="es-ES"/>
              <a:t> Mecanismo para fortalecer la resiliencia de Bolivia ante el cambio climático</a:t>
            </a:r>
          </a:p>
          <a:p>
            <a:pPr lvl="2">
              <a:buFont typeface="Wingdings" panose="05000000000000000000" pitchFamily="2" charset="2"/>
              <a:buChar char="§"/>
            </a:pPr>
            <a:endParaRPr lang="en-US"/>
          </a:p>
          <a:p>
            <a:pPr lvl="2">
              <a:buFont typeface="Wingdings" panose="05000000000000000000" pitchFamily="2" charset="2"/>
              <a:buChar char="§"/>
            </a:pPr>
            <a:endParaRPr lang="en-US"/>
          </a:p>
        </p:txBody>
      </p:sp>
      <p:sp>
        <p:nvSpPr>
          <p:cNvPr id="4" name="Title 3">
            <a:extLst>
              <a:ext uri="{FF2B5EF4-FFF2-40B4-BE49-F238E27FC236}">
                <a16:creationId xmlns:a16="http://schemas.microsoft.com/office/drawing/2014/main" id="{F323631C-D807-4D2F-B024-F3F5EDA8184B}"/>
              </a:ext>
            </a:extLst>
          </p:cNvPr>
          <p:cNvSpPr>
            <a:spLocks noGrp="1"/>
          </p:cNvSpPr>
          <p:nvPr>
            <p:ph type="title"/>
          </p:nvPr>
        </p:nvSpPr>
        <p:spPr/>
        <p:txBody>
          <a:bodyPr>
            <a:normAutofit fontScale="90000"/>
          </a:bodyPr>
          <a:lstStyle/>
          <a:p>
            <a:r>
              <a:rPr lang="es-ES"/>
              <a:t>Potencial de los Sistemas de riego por energía solar</a:t>
            </a:r>
          </a:p>
        </p:txBody>
      </p:sp>
      <p:sp>
        <p:nvSpPr>
          <p:cNvPr id="5" name="Slide Number Placeholder 4">
            <a:extLst>
              <a:ext uri="{FF2B5EF4-FFF2-40B4-BE49-F238E27FC236}">
                <a16:creationId xmlns:a16="http://schemas.microsoft.com/office/drawing/2014/main" id="{AE4B8029-C620-4898-A6E3-803C6BA00E05}"/>
              </a:ext>
            </a:extLst>
          </p:cNvPr>
          <p:cNvSpPr>
            <a:spLocks noGrp="1"/>
          </p:cNvSpPr>
          <p:nvPr>
            <p:ph type="sldNum" sz="quarter" idx="16"/>
          </p:nvPr>
        </p:nvSpPr>
        <p:spPr/>
        <p:txBody>
          <a:bodyPr/>
          <a:lstStyle/>
          <a:p>
            <a:fld id="{CF23C0C3-F0EC-4AF0-84C8-08554CFEDD03}" type="slidenum">
              <a:rPr lang="en-GB" smtClean="0"/>
              <a:t>9</a:t>
            </a:fld>
            <a:endParaRPr lang="en-GB"/>
          </a:p>
        </p:txBody>
      </p:sp>
      <p:sp>
        <p:nvSpPr>
          <p:cNvPr id="8" name="TextBox 7">
            <a:extLst>
              <a:ext uri="{FF2B5EF4-FFF2-40B4-BE49-F238E27FC236}">
                <a16:creationId xmlns:a16="http://schemas.microsoft.com/office/drawing/2014/main" id="{CABFD6DB-7F0D-4B39-AB24-233E186B38FF}"/>
              </a:ext>
            </a:extLst>
          </p:cNvPr>
          <p:cNvSpPr txBox="1"/>
          <p:nvPr/>
        </p:nvSpPr>
        <p:spPr>
          <a:xfrm>
            <a:off x="7102024" y="4754925"/>
            <a:ext cx="1569660" cy="276999"/>
          </a:xfrm>
          <a:prstGeom prst="rect">
            <a:avLst/>
          </a:prstGeom>
          <a:solidFill>
            <a:srgbClr val="FFFFFF">
              <a:alpha val="50196"/>
            </a:srgbClr>
          </a:solidFill>
        </p:spPr>
        <p:txBody>
          <a:bodyPr wrap="none" rtlCol="0">
            <a:spAutoFit/>
          </a:bodyPr>
          <a:lstStyle/>
          <a:p>
            <a:pPr algn="l"/>
            <a:r>
              <a:rPr lang="es-ES" sz="1200"/>
              <a:t>Fuente: GIZ, 2018 b</a:t>
            </a:r>
          </a:p>
        </p:txBody>
      </p:sp>
    </p:spTree>
    <p:extLst>
      <p:ext uri="{BB962C8B-B14F-4D97-AF65-F5344CB8AC3E}">
        <p14:creationId xmlns:p14="http://schemas.microsoft.com/office/powerpoint/2010/main" val="2636718285"/>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B7A64E4-300F-4981-B89C-01765D27C427}">
  <we:reference id="wa104038830" version="1.0.0.3" store="de-DE"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7" ma:contentTypeDescription="Ein neues Dokument erstellen." ma:contentTypeScope="" ma:versionID="0f5f0134c1e99ed5cad3ed584933c9af">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6d8d80087f14ac1cfdea001b2858c471"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223a77a-1bdc-44bd-8349-8f51de15cd10">
      <UserInfo>
        <DisplayName>Bilgram, Stephanie GIZ</DisplayName>
        <AccountId>11</AccountId>
        <AccountType/>
      </UserInfo>
      <UserInfo>
        <DisplayName>Rohe-Frydrych, Julia</DisplayName>
        <AccountId>26</AccountId>
        <AccountType/>
      </UserInfo>
      <UserInfo>
        <DisplayName>Annika (adelphi)</DisplayName>
        <AccountId>16</AccountId>
        <AccountType/>
      </UserInfo>
      <UserInfo>
        <DisplayName>Hoffmann, Eleonora GIZ</DisplayName>
        <AccountId>27</AccountId>
        <AccountType/>
      </UserInfo>
      <UserInfo>
        <DisplayName>Levy, Antonio GIZ CL</DisplayName>
        <AccountId>25</AccountId>
        <AccountType/>
      </UserInfo>
    </SharedWithUsers>
    <lcf76f155ced4ddcb4097134ff3c332f xmlns="cf63e47e-96be-43a7-9c4e-0a5012f8609c">
      <Terms xmlns="http://schemas.microsoft.com/office/infopath/2007/PartnerControls"/>
    </lcf76f155ced4ddcb4097134ff3c332f>
    <TaxCatchAll xmlns="484c8c59-755d-4516-b8d2-1621b38262b4" xsi:nil="true"/>
    <_dlc_DocId xmlns="c223a77a-1bdc-44bd-8349-8f51de15cd10">SRFTFS2Y63PY-545973155-19245</_dlc_DocId>
    <_dlc_DocIdUrl xmlns="c223a77a-1bdc-44bd-8349-8f51de15cd10">
      <Url>https://gizonline.sharepoint.com/sites/WaterPolicy-InnovationforResilienceWaPo-RE/_layouts/15/DocIdRedir.aspx?ID=SRFTFS2Y63PY-545973155-19245</Url>
      <Description>SRFTFS2Y63PY-545973155-19245</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2866DC-D6B1-437C-ADA1-6732B7AEC94E}">
  <ds:schemaRefs>
    <ds:schemaRef ds:uri="http://schemas.microsoft.com/sharepoint/events"/>
  </ds:schemaRefs>
</ds:datastoreItem>
</file>

<file path=customXml/itemProps2.xml><?xml version="1.0" encoding="utf-8"?>
<ds:datastoreItem xmlns:ds="http://schemas.openxmlformats.org/officeDocument/2006/customXml" ds:itemID="{F39481C7-6379-467C-B0D4-56C01B4737C8}"/>
</file>

<file path=customXml/itemProps3.xml><?xml version="1.0" encoding="utf-8"?>
<ds:datastoreItem xmlns:ds="http://schemas.openxmlformats.org/officeDocument/2006/customXml" ds:itemID="{3C03BE2C-DBC9-4CFF-8F6C-0333178E2AAE}">
  <ds:schemaRefs>
    <ds:schemaRef ds:uri="309f29ec-eb46-4791-815b-646baaae42b4"/>
    <ds:schemaRef ds:uri="484c8c59-755d-4516-b8d2-1621b38262b4"/>
    <ds:schemaRef ds:uri="90e4d1f7-47a5-4484-8a12-e934a3c78658"/>
    <ds:schemaRef ds:uri="c223a77a-1bdc-44bd-8349-8f51de15cd10"/>
    <ds:schemaRef ds:uri="cf63e47e-96be-43a7-9c4e-0a5012f860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DE575DDB-15B9-46E4-8420-94B68E3BC5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(16:9)</PresentationFormat>
  <Slides>10</Slides>
  <Notes>10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Master English</vt:lpstr>
      <vt:lpstr>Módulo III - Estudios de casos</vt:lpstr>
      <vt:lpstr>Visión general de los estudios de casos</vt:lpstr>
      <vt:lpstr>Sistemas móviles de riego por energía solar (SPIS), Bolivia</vt:lpstr>
      <vt:lpstr>Contexto de Bolivia</vt:lpstr>
      <vt:lpstr>Equipo móvil de bombeo solar en Bolivia: Resumen</vt:lpstr>
      <vt:lpstr>Equipo móvil de bombeo solar en Bolivia: Interacciones con el Nexo WEF</vt:lpstr>
      <vt:lpstr>Cómo se utiliza un Sistema móvil de riego por energía solar</vt:lpstr>
      <vt:lpstr>Retos de implementación </vt:lpstr>
      <vt:lpstr>Potencial de los Sistemas de riego por energía solar</vt:lpstr>
      <vt:lpstr>¡Muchas gracias por su atención!</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revision>1</cp:revision>
  <dcterms:created xsi:type="dcterms:W3CDTF">2017-09-14T11:33:37Z</dcterms:created>
  <dcterms:modified xsi:type="dcterms:W3CDTF">2022-09-14T07:46:17Z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6dd16d4e-77db-4d89-bf7e-a2cccd2320ca</vt:lpwstr>
  </property>
  <property fmtid="{D5CDD505-2E9C-101B-9397-08002B2CF9AE}" pid="4" name="MediaServiceImageTags">
    <vt:lpwstr/>
  </property>
</Properties>
</file>