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wav" ContentType="audio/x-wav"/>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699" r:id="rId6"/>
    <p:sldId id="698" r:id="rId7"/>
    <p:sldId id="693" r:id="rId8"/>
    <p:sldId id="257" r:id="rId9"/>
    <p:sldId id="697" r:id="rId10"/>
    <p:sldId id="322" r:id="rId11"/>
    <p:sldId id="689" r:id="rId12"/>
    <p:sldId id="700" r:id="rId13"/>
    <p:sldId id="319" r:id="rId14"/>
    <p:sldId id="320" r:id="rId15"/>
    <p:sldId id="258" r:id="rId16"/>
    <p:sldId id="416" r:id="rId17"/>
    <p:sldId id="686" r:id="rId18"/>
    <p:sldId id="692" r:id="rId19"/>
    <p:sldId id="694" r:id="rId20"/>
    <p:sldId id="695" r:id="rId21"/>
    <p:sldId id="273"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gram, Stephanie GIZ" initials="BSG" lastIdx="5" clrIdx="0">
    <p:extLst>
      <p:ext uri="{19B8F6BF-5375-455C-9EA6-DF929625EA0E}">
        <p15:presenceInfo xmlns:p15="http://schemas.microsoft.com/office/powerpoint/2012/main" userId="S::stephanie.bilgram@giz.de::7eaf3b4c-b72a-4433-a624-c860e2d702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553A7"/>
    <a:srgbClr val="40AEC8"/>
    <a:srgbClr val="409B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55016" autoAdjust="0"/>
  </p:normalViewPr>
  <p:slideViewPr>
    <p:cSldViewPr snapToGrid="0" showGuides="1">
      <p:cViewPr varScale="1">
        <p:scale>
          <a:sx n="67" d="100"/>
          <a:sy n="67" d="100"/>
        </p:scale>
        <p:origin x="522" y="72"/>
      </p:cViewPr>
      <p:guideLst>
        <p:guide orient="horz" pos="2183"/>
        <p:guide pos="3840"/>
      </p:guideLst>
    </p:cSldViewPr>
  </p:slideViewPr>
  <p:outlineViewPr>
    <p:cViewPr>
      <p:scale>
        <a:sx n="33" d="100"/>
        <a:sy n="33" d="100"/>
      </p:scale>
      <p:origin x="0" y="-6264"/>
    </p:cViewPr>
  </p:outlineViewPr>
  <p:notesTextViewPr>
    <p:cViewPr>
      <p:scale>
        <a:sx n="1" d="1"/>
        <a:sy n="1" d="1"/>
      </p:scale>
      <p:origin x="0" y="0"/>
    </p:cViewPr>
  </p:notesTextViewPr>
  <p:sorterViewPr>
    <p:cViewPr>
      <p:scale>
        <a:sx n="125" d="100"/>
        <a:sy n="125" d="100"/>
      </p:scale>
      <p:origin x="0" y="-4416"/>
    </p:cViewPr>
  </p:sorterViewPr>
  <p:notesViewPr>
    <p:cSldViewPr snapToGrid="0" showGuide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vy, Antonio GIZ CL" userId="1ed0b911-53b8-4aa7-ae79-6dec1743067d" providerId="ADAL" clId="{F469DEEE-E998-43F7-A975-D2D69FF51F56}"/>
    <pc:docChg chg="custSel addSld delSld modSld sldOrd">
      <pc:chgData name="Levy, Antonio GIZ CL" userId="1ed0b911-53b8-4aa7-ae79-6dec1743067d" providerId="ADAL" clId="{F469DEEE-E998-43F7-A975-D2D69FF51F56}" dt="2021-05-18T15:36:19.884" v="2740" actId="14100"/>
      <pc:docMkLst>
        <pc:docMk/>
      </pc:docMkLst>
      <pc:sldChg chg="modTransition modNotesTx">
        <pc:chgData name="Levy, Antonio GIZ CL" userId="1ed0b911-53b8-4aa7-ae79-6dec1743067d" providerId="ADAL" clId="{F469DEEE-E998-43F7-A975-D2D69FF51F56}" dt="2021-05-18T15:35:16.697" v="2724"/>
        <pc:sldMkLst>
          <pc:docMk/>
          <pc:sldMk cId="482299782" sldId="256"/>
        </pc:sldMkLst>
      </pc:sldChg>
      <pc:sldChg chg="addSp modSp mod modTransition modAnim">
        <pc:chgData name="Levy, Antonio GIZ CL" userId="1ed0b911-53b8-4aa7-ae79-6dec1743067d" providerId="ADAL" clId="{F469DEEE-E998-43F7-A975-D2D69FF51F56}" dt="2021-05-18T13:25:51.620" v="2581" actId="14100"/>
        <pc:sldMkLst>
          <pc:docMk/>
          <pc:sldMk cId="1392788427" sldId="257"/>
        </pc:sldMkLst>
        <pc:spChg chg="mod">
          <ac:chgData name="Levy, Antonio GIZ CL" userId="1ed0b911-53b8-4aa7-ae79-6dec1743067d" providerId="ADAL" clId="{F469DEEE-E998-43F7-A975-D2D69FF51F56}" dt="2021-05-17T22:43:19.253" v="978" actId="6549"/>
          <ac:spMkLst>
            <pc:docMk/>
            <pc:sldMk cId="1392788427" sldId="257"/>
            <ac:spMk id="2" creationId="{1B7F4DF2-F6A8-48DF-B288-9D1A0093D7FE}"/>
          </ac:spMkLst>
        </pc:spChg>
        <pc:spChg chg="add mod">
          <ac:chgData name="Levy, Antonio GIZ CL" userId="1ed0b911-53b8-4aa7-ae79-6dec1743067d" providerId="ADAL" clId="{F469DEEE-E998-43F7-A975-D2D69FF51F56}" dt="2021-05-17T22:38:47.916" v="977" actId="1076"/>
          <ac:spMkLst>
            <pc:docMk/>
            <pc:sldMk cId="1392788427" sldId="257"/>
            <ac:spMk id="6" creationId="{D72571AF-3F98-462C-91C1-44AD658C2BB8}"/>
          </ac:spMkLst>
        </pc:spChg>
        <pc:picChg chg="add mod">
          <ac:chgData name="Levy, Antonio GIZ CL" userId="1ed0b911-53b8-4aa7-ae79-6dec1743067d" providerId="ADAL" clId="{F469DEEE-E998-43F7-A975-D2D69FF51F56}" dt="2021-05-17T22:38:44.095" v="976" actId="1076"/>
          <ac:picMkLst>
            <pc:docMk/>
            <pc:sldMk cId="1392788427" sldId="257"/>
            <ac:picMk id="4" creationId="{1910996F-4917-4F09-9A76-BF6015408913}"/>
          </ac:picMkLst>
        </pc:picChg>
        <pc:picChg chg="mod">
          <ac:chgData name="Levy, Antonio GIZ CL" userId="1ed0b911-53b8-4aa7-ae79-6dec1743067d" providerId="ADAL" clId="{F469DEEE-E998-43F7-A975-D2D69FF51F56}" dt="2021-05-18T13:25:51.620" v="2581" actId="14100"/>
          <ac:picMkLst>
            <pc:docMk/>
            <pc:sldMk cId="1392788427" sldId="257"/>
            <ac:picMk id="5" creationId="{55A1830F-2CF0-48D0-9E82-DFED8BC0278C}"/>
          </ac:picMkLst>
        </pc:picChg>
      </pc:sldChg>
      <pc:sldChg chg="modTransition">
        <pc:chgData name="Levy, Antonio GIZ CL" userId="1ed0b911-53b8-4aa7-ae79-6dec1743067d" providerId="ADAL" clId="{F469DEEE-E998-43F7-A975-D2D69FF51F56}" dt="2021-05-17T23:37:33.200" v="1042"/>
        <pc:sldMkLst>
          <pc:docMk/>
          <pc:sldMk cId="3141683441" sldId="258"/>
        </pc:sldMkLst>
      </pc:sldChg>
      <pc:sldChg chg="modSp mod modTransition modAnim">
        <pc:chgData name="Levy, Antonio GIZ CL" userId="1ed0b911-53b8-4aa7-ae79-6dec1743067d" providerId="ADAL" clId="{F469DEEE-E998-43F7-A975-D2D69FF51F56}" dt="2021-05-18T15:35:37.547" v="2726"/>
        <pc:sldMkLst>
          <pc:docMk/>
          <pc:sldMk cId="3630098370" sldId="273"/>
        </pc:sldMkLst>
        <pc:spChg chg="mod">
          <ac:chgData name="Levy, Antonio GIZ CL" userId="1ed0b911-53b8-4aa7-ae79-6dec1743067d" providerId="ADAL" clId="{F469DEEE-E998-43F7-A975-D2D69FF51F56}" dt="2021-05-14T14:50:07.262" v="25" actId="2711"/>
          <ac:spMkLst>
            <pc:docMk/>
            <pc:sldMk cId="3630098370" sldId="273"/>
            <ac:spMk id="2" creationId="{158FBBE0-A92B-4326-9C70-B2FDF22E1052}"/>
          </ac:spMkLst>
        </pc:spChg>
      </pc:sldChg>
      <pc:sldChg chg="modSp modTransition">
        <pc:chgData name="Levy, Antonio GIZ CL" userId="1ed0b911-53b8-4aa7-ae79-6dec1743067d" providerId="ADAL" clId="{F469DEEE-E998-43F7-A975-D2D69FF51F56}" dt="2021-05-18T15:34:57.586" v="2722"/>
        <pc:sldMkLst>
          <pc:docMk/>
          <pc:sldMk cId="488200613" sldId="319"/>
        </pc:sldMkLst>
        <pc:spChg chg="mod">
          <ac:chgData name="Levy, Antonio GIZ CL" userId="1ed0b911-53b8-4aa7-ae79-6dec1743067d" providerId="ADAL" clId="{F469DEEE-E998-43F7-A975-D2D69FF51F56}" dt="2021-05-17T23:07:45.790" v="1027" actId="14"/>
          <ac:spMkLst>
            <pc:docMk/>
            <pc:sldMk cId="488200613" sldId="319"/>
            <ac:spMk id="3" creationId="{6147DC40-8FB7-4CED-B08B-F49422CE1B8A}"/>
          </ac:spMkLst>
        </pc:spChg>
        <pc:graphicFrameChg chg="mod">
          <ac:chgData name="Levy, Antonio GIZ CL" userId="1ed0b911-53b8-4aa7-ae79-6dec1743067d" providerId="ADAL" clId="{F469DEEE-E998-43F7-A975-D2D69FF51F56}" dt="2021-05-17T23:08:41.844" v="1031" actId="404"/>
          <ac:graphicFrameMkLst>
            <pc:docMk/>
            <pc:sldMk cId="488200613" sldId="319"/>
            <ac:graphicFrameMk id="4" creationId="{CD64F258-8E67-4885-8089-027F66E709AC}"/>
          </ac:graphicFrameMkLst>
        </pc:graphicFrameChg>
      </pc:sldChg>
      <pc:sldChg chg="modTransition">
        <pc:chgData name="Levy, Antonio GIZ CL" userId="1ed0b911-53b8-4aa7-ae79-6dec1743067d" providerId="ADAL" clId="{F469DEEE-E998-43F7-A975-D2D69FF51F56}" dt="2021-05-17T23:37:33.200" v="1042"/>
        <pc:sldMkLst>
          <pc:docMk/>
          <pc:sldMk cId="4257679166" sldId="320"/>
        </pc:sldMkLst>
      </pc:sldChg>
      <pc:sldChg chg="modTransition">
        <pc:chgData name="Levy, Antonio GIZ CL" userId="1ed0b911-53b8-4aa7-ae79-6dec1743067d" providerId="ADAL" clId="{F469DEEE-E998-43F7-A975-D2D69FF51F56}" dt="2021-05-18T15:35:09.033" v="2723"/>
        <pc:sldMkLst>
          <pc:docMk/>
          <pc:sldMk cId="2560547675" sldId="322"/>
        </pc:sldMkLst>
      </pc:sldChg>
      <pc:sldChg chg="modSp modTransition">
        <pc:chgData name="Levy, Antonio GIZ CL" userId="1ed0b911-53b8-4aa7-ae79-6dec1743067d" providerId="ADAL" clId="{F469DEEE-E998-43F7-A975-D2D69FF51F56}" dt="2021-05-17T23:37:33.200" v="1042"/>
        <pc:sldMkLst>
          <pc:docMk/>
          <pc:sldMk cId="1278045035" sldId="416"/>
        </pc:sldMkLst>
        <pc:spChg chg="mod">
          <ac:chgData name="Levy, Antonio GIZ CL" userId="1ed0b911-53b8-4aa7-ae79-6dec1743067d" providerId="ADAL" clId="{F469DEEE-E998-43F7-A975-D2D69FF51F56}" dt="2021-05-17T23:09:46.467" v="1033" actId="20577"/>
          <ac:spMkLst>
            <pc:docMk/>
            <pc:sldMk cId="1278045035" sldId="416"/>
            <ac:spMk id="15" creationId="{58C59E0A-FE6C-4C35-8734-A6145488F8C3}"/>
          </ac:spMkLst>
        </pc:spChg>
      </pc:sldChg>
      <pc:sldChg chg="modTransition">
        <pc:chgData name="Levy, Antonio GIZ CL" userId="1ed0b911-53b8-4aa7-ae79-6dec1743067d" providerId="ADAL" clId="{F469DEEE-E998-43F7-A975-D2D69FF51F56}" dt="2021-05-18T15:35:28.608" v="2725"/>
        <pc:sldMkLst>
          <pc:docMk/>
          <pc:sldMk cId="3630670224" sldId="686"/>
        </pc:sldMkLst>
      </pc:sldChg>
      <pc:sldChg chg="addSp delSp modSp modAnim">
        <pc:chgData name="Levy, Antonio GIZ CL" userId="1ed0b911-53b8-4aa7-ae79-6dec1743067d" providerId="ADAL" clId="{F469DEEE-E998-43F7-A975-D2D69FF51F56}" dt="2021-05-17T23:05:42.291" v="1019" actId="1076"/>
        <pc:sldMkLst>
          <pc:docMk/>
          <pc:sldMk cId="3837147263" sldId="689"/>
        </pc:sldMkLst>
        <pc:spChg chg="mod">
          <ac:chgData name="Levy, Antonio GIZ CL" userId="1ed0b911-53b8-4aa7-ae79-6dec1743067d" providerId="ADAL" clId="{F469DEEE-E998-43F7-A975-D2D69FF51F56}" dt="2021-05-17T22:55:19.876" v="979"/>
          <ac:spMkLst>
            <pc:docMk/>
            <pc:sldMk cId="3837147263" sldId="689"/>
            <ac:spMk id="2" creationId="{A511B50F-FE7D-46A8-9E1F-DFF2B692C8CF}"/>
          </ac:spMkLst>
        </pc:spChg>
        <pc:spChg chg="del">
          <ac:chgData name="Levy, Antonio GIZ CL" userId="1ed0b911-53b8-4aa7-ae79-6dec1743067d" providerId="ADAL" clId="{F469DEEE-E998-43F7-A975-D2D69FF51F56}" dt="2021-05-17T22:56:29.465" v="985" actId="478"/>
          <ac:spMkLst>
            <pc:docMk/>
            <pc:sldMk cId="3837147263" sldId="689"/>
            <ac:spMk id="3" creationId="{116B0F1B-08C0-4033-A1E2-DD594C77BEB4}"/>
          </ac:spMkLst>
        </pc:spChg>
        <pc:spChg chg="add mod">
          <ac:chgData name="Levy, Antonio GIZ CL" userId="1ed0b911-53b8-4aa7-ae79-6dec1743067d" providerId="ADAL" clId="{F469DEEE-E998-43F7-A975-D2D69FF51F56}" dt="2021-05-17T23:05:42.291" v="1019" actId="1076"/>
          <ac:spMkLst>
            <pc:docMk/>
            <pc:sldMk cId="3837147263" sldId="689"/>
            <ac:spMk id="6" creationId="{EFCA599F-5F00-4C45-8BF5-FCD89F2EED0A}"/>
          </ac:spMkLst>
        </pc:spChg>
        <pc:spChg chg="del">
          <ac:chgData name="Levy, Antonio GIZ CL" userId="1ed0b911-53b8-4aa7-ae79-6dec1743067d" providerId="ADAL" clId="{F469DEEE-E998-43F7-A975-D2D69FF51F56}" dt="2021-05-17T22:56:29.465" v="985" actId="478"/>
          <ac:spMkLst>
            <pc:docMk/>
            <pc:sldMk cId="3837147263" sldId="689"/>
            <ac:spMk id="14" creationId="{0FC25475-2411-4CF3-ADC6-A040DCC41EF0}"/>
          </ac:spMkLst>
        </pc:spChg>
        <pc:spChg chg="del">
          <ac:chgData name="Levy, Antonio GIZ CL" userId="1ed0b911-53b8-4aa7-ae79-6dec1743067d" providerId="ADAL" clId="{F469DEEE-E998-43F7-A975-D2D69FF51F56}" dt="2021-05-17T22:56:29.465" v="985" actId="478"/>
          <ac:spMkLst>
            <pc:docMk/>
            <pc:sldMk cId="3837147263" sldId="689"/>
            <ac:spMk id="18" creationId="{56CCE365-0155-46DE-A08F-3BB19C1303C7}"/>
          </ac:spMkLst>
        </pc:spChg>
        <pc:picChg chg="add mod">
          <ac:chgData name="Levy, Antonio GIZ CL" userId="1ed0b911-53b8-4aa7-ae79-6dec1743067d" providerId="ADAL" clId="{F469DEEE-E998-43F7-A975-D2D69FF51F56}" dt="2021-05-17T22:58:30.787" v="1010" actId="1076"/>
          <ac:picMkLst>
            <pc:docMk/>
            <pc:sldMk cId="3837147263" sldId="689"/>
            <ac:picMk id="19" creationId="{F45EA11E-48E1-422E-9E50-D6D7F0E67549}"/>
          </ac:picMkLst>
        </pc:picChg>
      </pc:sldChg>
      <pc:sldChg chg="modSp mod">
        <pc:chgData name="Levy, Antonio GIZ CL" userId="1ed0b911-53b8-4aa7-ae79-6dec1743067d" providerId="ADAL" clId="{F469DEEE-E998-43F7-A975-D2D69FF51F56}" dt="2021-05-18T15:36:19.884" v="2740" actId="14100"/>
        <pc:sldMkLst>
          <pc:docMk/>
          <pc:sldMk cId="260389272" sldId="690"/>
        </pc:sldMkLst>
        <pc:spChg chg="mod">
          <ac:chgData name="Levy, Antonio GIZ CL" userId="1ed0b911-53b8-4aa7-ae79-6dec1743067d" providerId="ADAL" clId="{F469DEEE-E998-43F7-A975-D2D69FF51F56}" dt="2021-05-18T15:36:19.884" v="2740" actId="14100"/>
          <ac:spMkLst>
            <pc:docMk/>
            <pc:sldMk cId="260389272" sldId="690"/>
            <ac:spMk id="3" creationId="{3A0FBDD4-347A-4E18-93B0-6876C7FD6AD1}"/>
          </ac:spMkLst>
        </pc:spChg>
      </pc:sldChg>
      <pc:sldChg chg="modSp mod">
        <pc:chgData name="Levy, Antonio GIZ CL" userId="1ed0b911-53b8-4aa7-ae79-6dec1743067d" providerId="ADAL" clId="{F469DEEE-E998-43F7-A975-D2D69FF51F56}" dt="2021-05-18T15:36:00.236" v="2739" actId="20577"/>
        <pc:sldMkLst>
          <pc:docMk/>
          <pc:sldMk cId="1834585241" sldId="691"/>
        </pc:sldMkLst>
        <pc:spChg chg="mod">
          <ac:chgData name="Levy, Antonio GIZ CL" userId="1ed0b911-53b8-4aa7-ae79-6dec1743067d" providerId="ADAL" clId="{F469DEEE-E998-43F7-A975-D2D69FF51F56}" dt="2021-05-18T15:36:00.236" v="2739" actId="20577"/>
          <ac:spMkLst>
            <pc:docMk/>
            <pc:sldMk cId="1834585241" sldId="691"/>
            <ac:spMk id="2" creationId="{F8BFCBEE-C60C-458E-877F-D63E43B39FCB}"/>
          </ac:spMkLst>
        </pc:spChg>
      </pc:sldChg>
      <pc:sldChg chg="modTransition modAnim">
        <pc:chgData name="Levy, Antonio GIZ CL" userId="1ed0b911-53b8-4aa7-ae79-6dec1743067d" providerId="ADAL" clId="{F469DEEE-E998-43F7-A975-D2D69FF51F56}" dt="2021-05-17T23:37:33.200" v="1042"/>
        <pc:sldMkLst>
          <pc:docMk/>
          <pc:sldMk cId="3514091407" sldId="692"/>
        </pc:sldMkLst>
      </pc:sldChg>
      <pc:sldChg chg="modTransition">
        <pc:chgData name="Levy, Antonio GIZ CL" userId="1ed0b911-53b8-4aa7-ae79-6dec1743067d" providerId="ADAL" clId="{F469DEEE-E998-43F7-A975-D2D69FF51F56}" dt="2021-05-17T23:36:24.348" v="1040"/>
        <pc:sldMkLst>
          <pc:docMk/>
          <pc:sldMk cId="1771681896" sldId="693"/>
        </pc:sldMkLst>
      </pc:sldChg>
      <pc:sldChg chg="modSp mod modAnim">
        <pc:chgData name="Levy, Antonio GIZ CL" userId="1ed0b911-53b8-4aa7-ae79-6dec1743067d" providerId="ADAL" clId="{F469DEEE-E998-43F7-A975-D2D69FF51F56}" dt="2021-05-14T14:47:10.572" v="7"/>
        <pc:sldMkLst>
          <pc:docMk/>
          <pc:sldMk cId="3917104423" sldId="694"/>
        </pc:sldMkLst>
        <pc:graphicFrameChg chg="mod">
          <ac:chgData name="Levy, Antonio GIZ CL" userId="1ed0b911-53b8-4aa7-ae79-6dec1743067d" providerId="ADAL" clId="{F469DEEE-E998-43F7-A975-D2D69FF51F56}" dt="2021-05-14T14:46:49.810" v="5" actId="1076"/>
          <ac:graphicFrameMkLst>
            <pc:docMk/>
            <pc:sldMk cId="3917104423" sldId="694"/>
            <ac:graphicFrameMk id="4" creationId="{D069F834-219A-4B8F-ACD8-001BA208902F}"/>
          </ac:graphicFrameMkLst>
        </pc:graphicFrameChg>
      </pc:sldChg>
      <pc:sldChg chg="modSp mod modNotesTx">
        <pc:chgData name="Levy, Antonio GIZ CL" userId="1ed0b911-53b8-4aa7-ae79-6dec1743067d" providerId="ADAL" clId="{F469DEEE-E998-43F7-A975-D2D69FF51F56}" dt="2021-05-18T13:53:35.406" v="2721" actId="20577"/>
        <pc:sldMkLst>
          <pc:docMk/>
          <pc:sldMk cId="1543859599" sldId="695"/>
        </pc:sldMkLst>
        <pc:spChg chg="mod">
          <ac:chgData name="Levy, Antonio GIZ CL" userId="1ed0b911-53b8-4aa7-ae79-6dec1743067d" providerId="ADAL" clId="{F469DEEE-E998-43F7-A975-D2D69FF51F56}" dt="2021-05-18T13:53:35.406" v="2721" actId="20577"/>
          <ac:spMkLst>
            <pc:docMk/>
            <pc:sldMk cId="1543859599" sldId="695"/>
            <ac:spMk id="4" creationId="{9BF6162C-BF1D-4EF7-A0B5-E40CB79833BD}"/>
          </ac:spMkLst>
        </pc:spChg>
      </pc:sldChg>
      <pc:sldChg chg="del">
        <pc:chgData name="Levy, Antonio GIZ CL" userId="1ed0b911-53b8-4aa7-ae79-6dec1743067d" providerId="ADAL" clId="{F469DEEE-E998-43F7-A975-D2D69FF51F56}" dt="2021-05-17T20:17:08.377" v="27" actId="47"/>
        <pc:sldMkLst>
          <pc:docMk/>
          <pc:sldMk cId="1372882068" sldId="696"/>
        </pc:sldMkLst>
      </pc:sldChg>
      <pc:sldChg chg="modSp mod">
        <pc:chgData name="Levy, Antonio GIZ CL" userId="1ed0b911-53b8-4aa7-ae79-6dec1743067d" providerId="ADAL" clId="{F469DEEE-E998-43F7-A975-D2D69FF51F56}" dt="2021-05-18T13:25:43.802" v="2580" actId="29295"/>
        <pc:sldMkLst>
          <pc:docMk/>
          <pc:sldMk cId="1923813091" sldId="697"/>
        </pc:sldMkLst>
        <pc:picChg chg="mod">
          <ac:chgData name="Levy, Antonio GIZ CL" userId="1ed0b911-53b8-4aa7-ae79-6dec1743067d" providerId="ADAL" clId="{F469DEEE-E998-43F7-A975-D2D69FF51F56}" dt="2021-05-18T13:25:43.802" v="2580" actId="29295"/>
          <ac:picMkLst>
            <pc:docMk/>
            <pc:sldMk cId="1923813091" sldId="697"/>
            <ac:picMk id="5" creationId="{55A1830F-2CF0-48D0-9E82-DFED8BC0278C}"/>
          </ac:picMkLst>
        </pc:picChg>
      </pc:sldChg>
      <pc:sldChg chg="add ord modTransition modNotesTx">
        <pc:chgData name="Levy, Antonio GIZ CL" userId="1ed0b911-53b8-4aa7-ae79-6dec1743067d" providerId="ADAL" clId="{F469DEEE-E998-43F7-A975-D2D69FF51F56}" dt="2021-05-18T13:51:00.946" v="2622" actId="20577"/>
        <pc:sldMkLst>
          <pc:docMk/>
          <pc:sldMk cId="157941728" sldId="698"/>
        </pc:sldMkLst>
      </pc:sldChg>
      <pc:sldChg chg="addSp delSp modSp new mod ord modTransition modAnim modNotesTx">
        <pc:chgData name="Levy, Antonio GIZ CL" userId="1ed0b911-53b8-4aa7-ae79-6dec1743067d" providerId="ADAL" clId="{F469DEEE-E998-43F7-A975-D2D69FF51F56}" dt="2021-05-18T13:16:27.037" v="1845" actId="20577"/>
        <pc:sldMkLst>
          <pc:docMk/>
          <pc:sldMk cId="2753203604" sldId="699"/>
        </pc:sldMkLst>
        <pc:spChg chg="mod">
          <ac:chgData name="Levy, Antonio GIZ CL" userId="1ed0b911-53b8-4aa7-ae79-6dec1743067d" providerId="ADAL" clId="{F469DEEE-E998-43F7-A975-D2D69FF51F56}" dt="2021-05-18T13:05:04.705" v="1066" actId="1035"/>
          <ac:spMkLst>
            <pc:docMk/>
            <pc:sldMk cId="2753203604" sldId="699"/>
            <ac:spMk id="2" creationId="{3B766024-C8A9-43C8-9C50-50EA9E2D23DC}"/>
          </ac:spMkLst>
        </pc:spChg>
        <pc:spChg chg="del mod">
          <ac:chgData name="Levy, Antonio GIZ CL" userId="1ed0b911-53b8-4aa7-ae79-6dec1743067d" providerId="ADAL" clId="{F469DEEE-E998-43F7-A975-D2D69FF51F56}" dt="2021-05-17T21:04:21.381" v="725" actId="478"/>
          <ac:spMkLst>
            <pc:docMk/>
            <pc:sldMk cId="2753203604" sldId="699"/>
            <ac:spMk id="3" creationId="{91C1952E-9E7C-4C0A-B1D0-D14045A6AA4C}"/>
          </ac:spMkLst>
        </pc:spChg>
        <pc:graphicFrameChg chg="add mod">
          <ac:chgData name="Levy, Antonio GIZ CL" userId="1ed0b911-53b8-4aa7-ae79-6dec1743067d" providerId="ADAL" clId="{F469DEEE-E998-43F7-A975-D2D69FF51F56}" dt="2021-05-17T21:18:41.655" v="799" actId="14100"/>
          <ac:graphicFrameMkLst>
            <pc:docMk/>
            <pc:sldMk cId="2753203604" sldId="699"/>
            <ac:graphicFrameMk id="4" creationId="{6FD38427-5D75-499E-8CB9-4E9CE1E983A0}"/>
          </ac:graphicFrameMkLst>
        </pc:graphicFrameChg>
      </pc:sldChg>
      <pc:sldChg chg="add modTransition">
        <pc:chgData name="Levy, Antonio GIZ CL" userId="1ed0b911-53b8-4aa7-ae79-6dec1743067d" providerId="ADAL" clId="{F469DEEE-E998-43F7-A975-D2D69FF51F56}" dt="2021-05-17T23:36:50.241" v="1041"/>
        <pc:sldMkLst>
          <pc:docMk/>
          <pc:sldMk cId="628618881" sldId="700"/>
        </pc:sldMkLst>
      </pc:sldChg>
      <pc:sldChg chg="modSp add del">
        <pc:chgData name="Levy, Antonio GIZ CL" userId="1ed0b911-53b8-4aa7-ae79-6dec1743067d" providerId="ADAL" clId="{F469DEEE-E998-43F7-A975-D2D69FF51F56}" dt="2021-05-17T20:57:45.837" v="140" actId="2696"/>
        <pc:sldMkLst>
          <pc:docMk/>
          <pc:sldMk cId="3030220413" sldId="700"/>
        </pc:sldMkLst>
        <pc:spChg chg="mod">
          <ac:chgData name="Levy, Antonio GIZ CL" userId="1ed0b911-53b8-4aa7-ae79-6dec1743067d" providerId="ADAL" clId="{F469DEEE-E998-43F7-A975-D2D69FF51F56}" dt="2021-05-17T20:57:44.236" v="139"/>
          <ac:spMkLst>
            <pc:docMk/>
            <pc:sldMk cId="3030220413" sldId="700"/>
            <ac:spMk id="2" creationId="{724F4BA0-5D53-46D6-A034-F2E6156086AC}"/>
          </ac:spMkLst>
        </pc:spChg>
      </pc:sldChg>
      <pc:sldChg chg="add del">
        <pc:chgData name="Levy, Antonio GIZ CL" userId="1ed0b911-53b8-4aa7-ae79-6dec1743067d" providerId="ADAL" clId="{F469DEEE-E998-43F7-A975-D2D69FF51F56}" dt="2021-05-17T22:55:39.008" v="983" actId="2696"/>
        <pc:sldMkLst>
          <pc:docMk/>
          <pc:sldMk cId="3824902466" sldId="700"/>
        </pc:sldMkLst>
      </pc:sldChg>
      <pc:sldChg chg="modSp add del">
        <pc:chgData name="Levy, Antonio GIZ CL" userId="1ed0b911-53b8-4aa7-ae79-6dec1743067d" providerId="ADAL" clId="{F469DEEE-E998-43F7-A975-D2D69FF51F56}" dt="2021-05-17T22:31:19.204" v="843" actId="2696"/>
        <pc:sldMkLst>
          <pc:docMk/>
          <pc:sldMk cId="3972126735" sldId="700"/>
        </pc:sldMkLst>
        <pc:spChg chg="mod">
          <ac:chgData name="Levy, Antonio GIZ CL" userId="1ed0b911-53b8-4aa7-ae79-6dec1743067d" providerId="ADAL" clId="{F469DEEE-E998-43F7-A975-D2D69FF51F56}" dt="2021-05-17T22:31:18.684" v="842"/>
          <ac:spMkLst>
            <pc:docMk/>
            <pc:sldMk cId="3972126735" sldId="700"/>
            <ac:spMk id="2" creationId="{8D840058-4498-4628-9427-01D380BFC367}"/>
          </ac:spMkLst>
        </pc:spChg>
      </pc:sldChg>
      <pc:sldChg chg="add del modAnim">
        <pc:chgData name="Levy, Antonio GIZ CL" userId="1ed0b911-53b8-4aa7-ae79-6dec1743067d" providerId="ADAL" clId="{F469DEEE-E998-43F7-A975-D2D69FF51F56}" dt="2021-05-17T22:55:26.629" v="982"/>
        <pc:sldMkLst>
          <pc:docMk/>
          <pc:sldMk cId="75353439" sldId="701"/>
        </pc:sldMkLst>
      </pc:sldChg>
      <pc:sldChg chg="modSp add del">
        <pc:chgData name="Levy, Antonio GIZ CL" userId="1ed0b911-53b8-4aa7-ae79-6dec1743067d" providerId="ADAL" clId="{F469DEEE-E998-43F7-A975-D2D69FF51F56}" dt="2021-05-17T22:56:46.821" v="988" actId="2696"/>
        <pc:sldMkLst>
          <pc:docMk/>
          <pc:sldMk cId="2607126871" sldId="701"/>
        </pc:sldMkLst>
        <pc:spChg chg="mod">
          <ac:chgData name="Levy, Antonio GIZ CL" userId="1ed0b911-53b8-4aa7-ae79-6dec1743067d" providerId="ADAL" clId="{F469DEEE-E998-43F7-A975-D2D69FF51F56}" dt="2021-05-17T22:56:46.061" v="987"/>
          <ac:spMkLst>
            <pc:docMk/>
            <pc:sldMk cId="2607126871" sldId="701"/>
            <ac:spMk id="2" creationId="{5775DE5C-66F4-4489-A809-5977258189D2}"/>
          </ac:spMkLst>
        </pc:spChg>
      </pc:sldChg>
    </pc:docChg>
  </pc:docChgLst>
  <pc:docChgLst>
    <pc:chgData name="Levy, Antonio GIZ CL" userId="1ed0b911-53b8-4aa7-ae79-6dec1743067d" providerId="ADAL" clId="{DAA4E905-2D6B-4A00-8705-FAEA7C6F9ECA}"/>
    <pc:docChg chg="delSld">
      <pc:chgData name="Levy, Antonio GIZ CL" userId="1ed0b911-53b8-4aa7-ae79-6dec1743067d" providerId="ADAL" clId="{DAA4E905-2D6B-4A00-8705-FAEA7C6F9ECA}" dt="2021-07-06T15:15:53.858" v="0" actId="47"/>
      <pc:docMkLst>
        <pc:docMk/>
      </pc:docMkLst>
      <pc:sldChg chg="del">
        <pc:chgData name="Levy, Antonio GIZ CL" userId="1ed0b911-53b8-4aa7-ae79-6dec1743067d" providerId="ADAL" clId="{DAA4E905-2D6B-4A00-8705-FAEA7C6F9ECA}" dt="2021-07-06T15:15:53.858" v="0" actId="47"/>
        <pc:sldMkLst>
          <pc:docMk/>
          <pc:sldMk cId="1767387204" sldId="369"/>
        </pc:sldMkLst>
      </pc:sldChg>
      <pc:sldChg chg="del">
        <pc:chgData name="Levy, Antonio GIZ CL" userId="1ed0b911-53b8-4aa7-ae79-6dec1743067d" providerId="ADAL" clId="{DAA4E905-2D6B-4A00-8705-FAEA7C6F9ECA}" dt="2021-07-06T15:15:53.858" v="0" actId="47"/>
        <pc:sldMkLst>
          <pc:docMk/>
          <pc:sldMk cId="2172513073" sldId="408"/>
        </pc:sldMkLst>
      </pc:sldChg>
      <pc:sldChg chg="del">
        <pc:chgData name="Levy, Antonio GIZ CL" userId="1ed0b911-53b8-4aa7-ae79-6dec1743067d" providerId="ADAL" clId="{DAA4E905-2D6B-4A00-8705-FAEA7C6F9ECA}" dt="2021-07-06T15:15:53.858" v="0" actId="47"/>
        <pc:sldMkLst>
          <pc:docMk/>
          <pc:sldMk cId="2474537129" sldId="688"/>
        </pc:sldMkLst>
      </pc:sldChg>
      <pc:sldChg chg="del">
        <pc:chgData name="Levy, Antonio GIZ CL" userId="1ed0b911-53b8-4aa7-ae79-6dec1743067d" providerId="ADAL" clId="{DAA4E905-2D6B-4A00-8705-FAEA7C6F9ECA}" dt="2021-07-06T15:15:53.858" v="0" actId="47"/>
        <pc:sldMkLst>
          <pc:docMk/>
          <pc:sldMk cId="260389272" sldId="690"/>
        </pc:sldMkLst>
      </pc:sldChg>
      <pc:sldChg chg="del">
        <pc:chgData name="Levy, Antonio GIZ CL" userId="1ed0b911-53b8-4aa7-ae79-6dec1743067d" providerId="ADAL" clId="{DAA4E905-2D6B-4A00-8705-FAEA7C6F9ECA}" dt="2021-07-06T15:15:53.858" v="0" actId="47"/>
        <pc:sldMkLst>
          <pc:docMk/>
          <pc:sldMk cId="1834585241" sldId="6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0B937-C912-4233-A915-461AB9299C8F}"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es-CL"/>
        </a:p>
      </dgm:t>
    </dgm:pt>
    <dgm:pt modelId="{5D4C60E9-92BB-4A05-97FE-3737B69CB917}">
      <dgm:prSet phldrT="[Texto]"/>
      <dgm:spPr/>
      <dgm:t>
        <a:bodyPr/>
        <a:lstStyle/>
        <a:p>
          <a:r>
            <a:rPr lang="es-CL" dirty="0"/>
            <a:t>Conectarse 15 min. antes del inicio</a:t>
          </a:r>
        </a:p>
      </dgm:t>
    </dgm:pt>
    <dgm:pt modelId="{96C87344-7406-4EC8-B728-AAADAE3137C8}" type="parTrans" cxnId="{C3FE1F33-5527-45A0-A80E-0A11C22018B5}">
      <dgm:prSet/>
      <dgm:spPr/>
      <dgm:t>
        <a:bodyPr/>
        <a:lstStyle/>
        <a:p>
          <a:endParaRPr lang="es-CL"/>
        </a:p>
      </dgm:t>
    </dgm:pt>
    <dgm:pt modelId="{09843C82-D8CB-4B38-BCB9-88BD1003AF82}" type="sibTrans" cxnId="{C3FE1F33-5527-45A0-A80E-0A11C22018B5}">
      <dgm:prSet/>
      <dgm:spPr/>
      <dgm:t>
        <a:bodyPr/>
        <a:lstStyle/>
        <a:p>
          <a:endParaRPr lang="es-CL"/>
        </a:p>
      </dgm:t>
    </dgm:pt>
    <dgm:pt modelId="{8C67905B-B7DC-46FA-9C49-9C65A49BDA55}">
      <dgm:prSet phldrT="[Texto]"/>
      <dgm:spPr>
        <a:solidFill>
          <a:schemeClr val="accent4">
            <a:lumMod val="75000"/>
          </a:schemeClr>
        </a:solidFill>
      </dgm:spPr>
      <dgm:t>
        <a:bodyPr/>
        <a:lstStyle/>
        <a:p>
          <a:r>
            <a:rPr lang="es-CL" dirty="0"/>
            <a:t>Favor silenciar el micrófono </a:t>
          </a:r>
        </a:p>
      </dgm:t>
    </dgm:pt>
    <dgm:pt modelId="{C5DB0566-27A5-4587-964B-C7A91D7189C4}" type="parTrans" cxnId="{7DC4FD1E-BF5F-4B3C-8BC7-A6A91867A960}">
      <dgm:prSet/>
      <dgm:spPr/>
      <dgm:t>
        <a:bodyPr/>
        <a:lstStyle/>
        <a:p>
          <a:endParaRPr lang="es-CL"/>
        </a:p>
      </dgm:t>
    </dgm:pt>
    <dgm:pt modelId="{2A3BBBB5-9A6D-4F07-AB52-C787F0D25DBB}" type="sibTrans" cxnId="{7DC4FD1E-BF5F-4B3C-8BC7-A6A91867A960}">
      <dgm:prSet/>
      <dgm:spPr/>
      <dgm:t>
        <a:bodyPr/>
        <a:lstStyle/>
        <a:p>
          <a:endParaRPr lang="es-CL"/>
        </a:p>
      </dgm:t>
    </dgm:pt>
    <dgm:pt modelId="{9213DADB-ADB7-4088-9C04-3C52B101425E}">
      <dgm:prSet phldrT="[Texto]"/>
      <dgm:spPr/>
      <dgm:t>
        <a:bodyPr/>
        <a:lstStyle/>
        <a:p>
          <a:r>
            <a:rPr lang="es-CL" dirty="0"/>
            <a:t>Favor pedir la palabra para participar</a:t>
          </a:r>
        </a:p>
      </dgm:t>
    </dgm:pt>
    <dgm:pt modelId="{19C7B038-000D-46BC-8155-A7D71E905E17}" type="parTrans" cxnId="{0ACEABFE-142A-402C-A644-383896B7F006}">
      <dgm:prSet/>
      <dgm:spPr/>
      <dgm:t>
        <a:bodyPr/>
        <a:lstStyle/>
        <a:p>
          <a:endParaRPr lang="es-CL"/>
        </a:p>
      </dgm:t>
    </dgm:pt>
    <dgm:pt modelId="{E6286A6E-444B-4DC9-86B0-86D36AF2D68C}" type="sibTrans" cxnId="{0ACEABFE-142A-402C-A644-383896B7F006}">
      <dgm:prSet/>
      <dgm:spPr/>
      <dgm:t>
        <a:bodyPr/>
        <a:lstStyle/>
        <a:p>
          <a:endParaRPr lang="es-CL"/>
        </a:p>
      </dgm:t>
    </dgm:pt>
    <dgm:pt modelId="{418902BA-65B0-40C2-B679-70079ACF503D}">
      <dgm:prSet phldrT="[Texto]"/>
      <dgm:spPr/>
      <dgm:t>
        <a:bodyPr/>
        <a:lstStyle/>
        <a:p>
          <a:r>
            <a:rPr lang="es-CL" dirty="0"/>
            <a:t>Apagar la cámara y silenciar el micrófono luego de participar</a:t>
          </a:r>
        </a:p>
      </dgm:t>
    </dgm:pt>
    <dgm:pt modelId="{6C1873CA-9AC1-4E79-8E82-3BE28633F893}" type="parTrans" cxnId="{6C077543-0962-407D-B7EF-50E5C4A97CA7}">
      <dgm:prSet/>
      <dgm:spPr/>
      <dgm:t>
        <a:bodyPr/>
        <a:lstStyle/>
        <a:p>
          <a:endParaRPr lang="es-CL"/>
        </a:p>
      </dgm:t>
    </dgm:pt>
    <dgm:pt modelId="{3B037D20-A356-4512-87C2-D39182BB95E7}" type="sibTrans" cxnId="{6C077543-0962-407D-B7EF-50E5C4A97CA7}">
      <dgm:prSet/>
      <dgm:spPr/>
      <dgm:t>
        <a:bodyPr/>
        <a:lstStyle/>
        <a:p>
          <a:endParaRPr lang="es-CL"/>
        </a:p>
      </dgm:t>
    </dgm:pt>
    <dgm:pt modelId="{D8C350B1-989F-41C6-AC0B-6C1EE806134F}">
      <dgm:prSet phldrT="[Texto]"/>
      <dgm:spPr/>
      <dgm:t>
        <a:bodyPr/>
        <a:lstStyle/>
        <a:p>
          <a:r>
            <a:rPr lang="es-CL" dirty="0"/>
            <a:t>Prender la cámara para participar</a:t>
          </a:r>
        </a:p>
      </dgm:t>
    </dgm:pt>
    <dgm:pt modelId="{66618450-D3B2-42FD-8081-3B0BAC8141D9}" type="parTrans" cxnId="{4CBEBF10-5153-4A5D-9AA4-D72AA560AA70}">
      <dgm:prSet/>
      <dgm:spPr/>
      <dgm:t>
        <a:bodyPr/>
        <a:lstStyle/>
        <a:p>
          <a:endParaRPr lang="es-CL"/>
        </a:p>
      </dgm:t>
    </dgm:pt>
    <dgm:pt modelId="{8F96304B-47BA-4131-8206-1124977031F0}" type="sibTrans" cxnId="{4CBEBF10-5153-4A5D-9AA4-D72AA560AA70}">
      <dgm:prSet/>
      <dgm:spPr/>
      <dgm:t>
        <a:bodyPr/>
        <a:lstStyle/>
        <a:p>
          <a:endParaRPr lang="es-CL"/>
        </a:p>
      </dgm:t>
    </dgm:pt>
    <dgm:pt modelId="{1C6BE96C-4C1E-4125-A466-F476C44FB49B}">
      <dgm:prSet phldrT="[Texto]"/>
      <dgm:spPr/>
      <dgm:t>
        <a:bodyPr/>
        <a:lstStyle/>
        <a:p>
          <a:r>
            <a:rPr lang="es-CL" dirty="0"/>
            <a:t>Sentarse en un lugar cómodo, con poco ruido y con buena luz</a:t>
          </a:r>
        </a:p>
      </dgm:t>
    </dgm:pt>
    <dgm:pt modelId="{5AC2768D-00F8-4390-9FA0-D880C785F6B3}" type="parTrans" cxnId="{6E105C5D-D06E-4F80-AD55-1238DFFDFB14}">
      <dgm:prSet/>
      <dgm:spPr/>
      <dgm:t>
        <a:bodyPr/>
        <a:lstStyle/>
        <a:p>
          <a:endParaRPr lang="es-CL"/>
        </a:p>
      </dgm:t>
    </dgm:pt>
    <dgm:pt modelId="{467A5C7F-DF90-4F9F-B40C-AC169A154910}" type="sibTrans" cxnId="{6E105C5D-D06E-4F80-AD55-1238DFFDFB14}">
      <dgm:prSet/>
      <dgm:spPr/>
      <dgm:t>
        <a:bodyPr/>
        <a:lstStyle/>
        <a:p>
          <a:endParaRPr lang="es-CL"/>
        </a:p>
      </dgm:t>
    </dgm:pt>
    <dgm:pt modelId="{6A5B15E1-9550-4047-9CD6-A068C1B6D6E3}">
      <dgm:prSet phldrT="[Texto]"/>
      <dgm:spPr/>
      <dgm:t>
        <a:bodyPr/>
        <a:lstStyle/>
        <a:p>
          <a:r>
            <a:rPr lang="es-CL" dirty="0"/>
            <a:t>Utilizar audífonos para obtener mejor sonido</a:t>
          </a:r>
        </a:p>
      </dgm:t>
    </dgm:pt>
    <dgm:pt modelId="{D2844421-93D2-4C15-B51C-DDE254259D7F}" type="parTrans" cxnId="{487866F2-D2D5-41D1-8595-74DA09E753DB}">
      <dgm:prSet/>
      <dgm:spPr/>
      <dgm:t>
        <a:bodyPr/>
        <a:lstStyle/>
        <a:p>
          <a:endParaRPr lang="es-CL"/>
        </a:p>
      </dgm:t>
    </dgm:pt>
    <dgm:pt modelId="{0492703D-A462-4AEE-9C33-9B48B7A924F6}" type="sibTrans" cxnId="{487866F2-D2D5-41D1-8595-74DA09E753DB}">
      <dgm:prSet/>
      <dgm:spPr/>
      <dgm:t>
        <a:bodyPr/>
        <a:lstStyle/>
        <a:p>
          <a:endParaRPr lang="es-CL"/>
        </a:p>
      </dgm:t>
    </dgm:pt>
    <dgm:pt modelId="{330B6C93-897B-4BCD-9535-6CBA38EC3C70}" type="pres">
      <dgm:prSet presAssocID="{9990B937-C912-4233-A915-461AB9299C8F}" presName="Name0" presStyleCnt="0">
        <dgm:presLayoutVars>
          <dgm:chMax val="7"/>
          <dgm:chPref val="7"/>
          <dgm:dir/>
        </dgm:presLayoutVars>
      </dgm:prSet>
      <dgm:spPr/>
    </dgm:pt>
    <dgm:pt modelId="{DC30F698-0674-4D5B-972F-EFF9B64C75BC}" type="pres">
      <dgm:prSet presAssocID="{9990B937-C912-4233-A915-461AB9299C8F}" presName="Name1" presStyleCnt="0"/>
      <dgm:spPr/>
    </dgm:pt>
    <dgm:pt modelId="{2186803C-4467-4DB4-BFA0-0FFA67997962}" type="pres">
      <dgm:prSet presAssocID="{9990B937-C912-4233-A915-461AB9299C8F}" presName="cycle" presStyleCnt="0"/>
      <dgm:spPr/>
    </dgm:pt>
    <dgm:pt modelId="{998F81ED-3D9B-41E7-A23E-A3689E4040C3}" type="pres">
      <dgm:prSet presAssocID="{9990B937-C912-4233-A915-461AB9299C8F}" presName="srcNode" presStyleLbl="node1" presStyleIdx="0" presStyleCnt="7"/>
      <dgm:spPr/>
    </dgm:pt>
    <dgm:pt modelId="{A52144B3-6FD0-4932-AE12-9BF727133878}" type="pres">
      <dgm:prSet presAssocID="{9990B937-C912-4233-A915-461AB9299C8F}" presName="conn" presStyleLbl="parChTrans1D2" presStyleIdx="0" presStyleCnt="1"/>
      <dgm:spPr/>
    </dgm:pt>
    <dgm:pt modelId="{1F467772-7A22-4C1B-A425-F5A35FA92287}" type="pres">
      <dgm:prSet presAssocID="{9990B937-C912-4233-A915-461AB9299C8F}" presName="extraNode" presStyleLbl="node1" presStyleIdx="0" presStyleCnt="7"/>
      <dgm:spPr/>
    </dgm:pt>
    <dgm:pt modelId="{A212D04D-954B-4294-91A9-99D0ADD389E7}" type="pres">
      <dgm:prSet presAssocID="{9990B937-C912-4233-A915-461AB9299C8F}" presName="dstNode" presStyleLbl="node1" presStyleIdx="0" presStyleCnt="7"/>
      <dgm:spPr/>
    </dgm:pt>
    <dgm:pt modelId="{0EB7CC5A-BB75-4E2A-A1E6-06EB7F3CA974}" type="pres">
      <dgm:prSet presAssocID="{1C6BE96C-4C1E-4125-A466-F476C44FB49B}" presName="text_1" presStyleLbl="node1" presStyleIdx="0" presStyleCnt="7">
        <dgm:presLayoutVars>
          <dgm:bulletEnabled val="1"/>
        </dgm:presLayoutVars>
      </dgm:prSet>
      <dgm:spPr/>
    </dgm:pt>
    <dgm:pt modelId="{6BEEC3B0-46DA-4BCA-9A0E-F92C56902689}" type="pres">
      <dgm:prSet presAssocID="{1C6BE96C-4C1E-4125-A466-F476C44FB49B}" presName="accent_1" presStyleCnt="0"/>
      <dgm:spPr/>
    </dgm:pt>
    <dgm:pt modelId="{D0E30A4D-CA60-436B-9A09-9AE000A757C9}" type="pres">
      <dgm:prSet presAssocID="{1C6BE96C-4C1E-4125-A466-F476C44FB49B}" presName="accentRepeatNode" presStyleLbl="solidFgAcc1" presStyleIdx="0" presStyleCnt="7"/>
      <dgm:spPr/>
    </dgm:pt>
    <dgm:pt modelId="{170525AE-239A-4F81-93A6-93F1E449EBB7}" type="pres">
      <dgm:prSet presAssocID="{6A5B15E1-9550-4047-9CD6-A068C1B6D6E3}" presName="text_2" presStyleLbl="node1" presStyleIdx="1" presStyleCnt="7">
        <dgm:presLayoutVars>
          <dgm:bulletEnabled val="1"/>
        </dgm:presLayoutVars>
      </dgm:prSet>
      <dgm:spPr/>
    </dgm:pt>
    <dgm:pt modelId="{DBAEE0B6-5EAD-490F-B467-4AD35FF5F4D9}" type="pres">
      <dgm:prSet presAssocID="{6A5B15E1-9550-4047-9CD6-A068C1B6D6E3}" presName="accent_2" presStyleCnt="0"/>
      <dgm:spPr/>
    </dgm:pt>
    <dgm:pt modelId="{8CAC5092-763C-4A1E-82EC-27C3B1327B0F}" type="pres">
      <dgm:prSet presAssocID="{6A5B15E1-9550-4047-9CD6-A068C1B6D6E3}" presName="accentRepeatNode" presStyleLbl="solidFgAcc1" presStyleIdx="1" presStyleCnt="7"/>
      <dgm:spPr/>
    </dgm:pt>
    <dgm:pt modelId="{6DE1EAFB-FB75-43E1-B6DD-35AA622614C9}" type="pres">
      <dgm:prSet presAssocID="{5D4C60E9-92BB-4A05-97FE-3737B69CB917}" presName="text_3" presStyleLbl="node1" presStyleIdx="2" presStyleCnt="7">
        <dgm:presLayoutVars>
          <dgm:bulletEnabled val="1"/>
        </dgm:presLayoutVars>
      </dgm:prSet>
      <dgm:spPr/>
    </dgm:pt>
    <dgm:pt modelId="{EBFF42B4-6D77-4DE8-B03D-35D9E78270B9}" type="pres">
      <dgm:prSet presAssocID="{5D4C60E9-92BB-4A05-97FE-3737B69CB917}" presName="accent_3" presStyleCnt="0"/>
      <dgm:spPr/>
    </dgm:pt>
    <dgm:pt modelId="{927ADDD3-B2E8-4690-9CEE-FCE2B650A746}" type="pres">
      <dgm:prSet presAssocID="{5D4C60E9-92BB-4A05-97FE-3737B69CB917}" presName="accentRepeatNode" presStyleLbl="solidFgAcc1" presStyleIdx="2" presStyleCnt="7"/>
      <dgm:spPr/>
    </dgm:pt>
    <dgm:pt modelId="{7FE08697-B7B3-4176-9CF5-72954B28810D}" type="pres">
      <dgm:prSet presAssocID="{8C67905B-B7DC-46FA-9C49-9C65A49BDA55}" presName="text_4" presStyleLbl="node1" presStyleIdx="3" presStyleCnt="7">
        <dgm:presLayoutVars>
          <dgm:bulletEnabled val="1"/>
        </dgm:presLayoutVars>
      </dgm:prSet>
      <dgm:spPr/>
    </dgm:pt>
    <dgm:pt modelId="{D9DBB87D-29AE-4C3A-8053-24DDDD48F12B}" type="pres">
      <dgm:prSet presAssocID="{8C67905B-B7DC-46FA-9C49-9C65A49BDA55}" presName="accent_4" presStyleCnt="0"/>
      <dgm:spPr/>
    </dgm:pt>
    <dgm:pt modelId="{5425EC24-0126-49D6-84AF-9D02D189639C}" type="pres">
      <dgm:prSet presAssocID="{8C67905B-B7DC-46FA-9C49-9C65A49BDA55}" presName="accentRepeatNode" presStyleLbl="solidFgAcc1" presStyleIdx="3" presStyleCnt="7"/>
      <dgm:spPr/>
    </dgm:pt>
    <dgm:pt modelId="{3FF84FFC-C8F6-48F2-9714-33E0F05406DF}" type="pres">
      <dgm:prSet presAssocID="{9213DADB-ADB7-4088-9C04-3C52B101425E}" presName="text_5" presStyleLbl="node1" presStyleIdx="4" presStyleCnt="7">
        <dgm:presLayoutVars>
          <dgm:bulletEnabled val="1"/>
        </dgm:presLayoutVars>
      </dgm:prSet>
      <dgm:spPr/>
    </dgm:pt>
    <dgm:pt modelId="{D0152206-8119-4BC9-83B4-1AEBE10A3EAE}" type="pres">
      <dgm:prSet presAssocID="{9213DADB-ADB7-4088-9C04-3C52B101425E}" presName="accent_5" presStyleCnt="0"/>
      <dgm:spPr/>
    </dgm:pt>
    <dgm:pt modelId="{4E59E879-3177-4E5C-A1C9-782560573868}" type="pres">
      <dgm:prSet presAssocID="{9213DADB-ADB7-4088-9C04-3C52B101425E}" presName="accentRepeatNode" presStyleLbl="solidFgAcc1" presStyleIdx="4" presStyleCnt="7"/>
      <dgm:spPr/>
    </dgm:pt>
    <dgm:pt modelId="{EA6D6A91-364D-449B-8491-BFFA401481A5}" type="pres">
      <dgm:prSet presAssocID="{D8C350B1-989F-41C6-AC0B-6C1EE806134F}" presName="text_6" presStyleLbl="node1" presStyleIdx="5" presStyleCnt="7">
        <dgm:presLayoutVars>
          <dgm:bulletEnabled val="1"/>
        </dgm:presLayoutVars>
      </dgm:prSet>
      <dgm:spPr/>
    </dgm:pt>
    <dgm:pt modelId="{1F8849B6-BB7D-460C-8AB3-4EDDC6B4BE94}" type="pres">
      <dgm:prSet presAssocID="{D8C350B1-989F-41C6-AC0B-6C1EE806134F}" presName="accent_6" presStyleCnt="0"/>
      <dgm:spPr/>
    </dgm:pt>
    <dgm:pt modelId="{4F0A1748-D70B-46D5-9E1C-CF8D5296D7B2}" type="pres">
      <dgm:prSet presAssocID="{D8C350B1-989F-41C6-AC0B-6C1EE806134F}" presName="accentRepeatNode" presStyleLbl="solidFgAcc1" presStyleIdx="5" presStyleCnt="7"/>
      <dgm:spPr/>
    </dgm:pt>
    <dgm:pt modelId="{6A4BD18B-A558-4E41-A5E2-4820103AFAF6}" type="pres">
      <dgm:prSet presAssocID="{418902BA-65B0-40C2-B679-70079ACF503D}" presName="text_7" presStyleLbl="node1" presStyleIdx="6" presStyleCnt="7">
        <dgm:presLayoutVars>
          <dgm:bulletEnabled val="1"/>
        </dgm:presLayoutVars>
      </dgm:prSet>
      <dgm:spPr/>
    </dgm:pt>
    <dgm:pt modelId="{C5B9E66A-375D-4C26-B965-ADF77604A7FD}" type="pres">
      <dgm:prSet presAssocID="{418902BA-65B0-40C2-B679-70079ACF503D}" presName="accent_7" presStyleCnt="0"/>
      <dgm:spPr/>
    </dgm:pt>
    <dgm:pt modelId="{19DE3935-1EC9-46C6-B699-16677E5CF676}" type="pres">
      <dgm:prSet presAssocID="{418902BA-65B0-40C2-B679-70079ACF503D}" presName="accentRepeatNode" presStyleLbl="solidFgAcc1" presStyleIdx="6" presStyleCnt="7"/>
      <dgm:spPr/>
    </dgm:pt>
  </dgm:ptLst>
  <dgm:cxnLst>
    <dgm:cxn modelId="{D97C2804-8D0D-4F1D-BC1F-B6F738307184}" type="presOf" srcId="{418902BA-65B0-40C2-B679-70079ACF503D}" destId="{6A4BD18B-A558-4E41-A5E2-4820103AFAF6}" srcOrd="0" destOrd="0" presId="urn:microsoft.com/office/officeart/2008/layout/VerticalCurvedList"/>
    <dgm:cxn modelId="{2B26BC04-342C-421B-BD05-E5C16C99BA84}" type="presOf" srcId="{8C67905B-B7DC-46FA-9C49-9C65A49BDA55}" destId="{7FE08697-B7B3-4176-9CF5-72954B28810D}" srcOrd="0" destOrd="0" presId="urn:microsoft.com/office/officeart/2008/layout/VerticalCurvedList"/>
    <dgm:cxn modelId="{4CBEBF10-5153-4A5D-9AA4-D72AA560AA70}" srcId="{9990B937-C912-4233-A915-461AB9299C8F}" destId="{D8C350B1-989F-41C6-AC0B-6C1EE806134F}" srcOrd="5" destOrd="0" parTransId="{66618450-D3B2-42FD-8081-3B0BAC8141D9}" sibTransId="{8F96304B-47BA-4131-8206-1124977031F0}"/>
    <dgm:cxn modelId="{7DC4FD1E-BF5F-4B3C-8BC7-A6A91867A960}" srcId="{9990B937-C912-4233-A915-461AB9299C8F}" destId="{8C67905B-B7DC-46FA-9C49-9C65A49BDA55}" srcOrd="3" destOrd="0" parTransId="{C5DB0566-27A5-4587-964B-C7A91D7189C4}" sibTransId="{2A3BBBB5-9A6D-4F07-AB52-C787F0D25DBB}"/>
    <dgm:cxn modelId="{EBBEBE32-EA6A-44F6-8CEA-182BF20DF0B7}" type="presOf" srcId="{6A5B15E1-9550-4047-9CD6-A068C1B6D6E3}" destId="{170525AE-239A-4F81-93A6-93F1E449EBB7}" srcOrd="0" destOrd="0" presId="urn:microsoft.com/office/officeart/2008/layout/VerticalCurvedList"/>
    <dgm:cxn modelId="{C3FE1F33-5527-45A0-A80E-0A11C22018B5}" srcId="{9990B937-C912-4233-A915-461AB9299C8F}" destId="{5D4C60E9-92BB-4A05-97FE-3737B69CB917}" srcOrd="2" destOrd="0" parTransId="{96C87344-7406-4EC8-B728-AAADAE3137C8}" sibTransId="{09843C82-D8CB-4B38-BCB9-88BD1003AF82}"/>
    <dgm:cxn modelId="{6E105C5D-D06E-4F80-AD55-1238DFFDFB14}" srcId="{9990B937-C912-4233-A915-461AB9299C8F}" destId="{1C6BE96C-4C1E-4125-A466-F476C44FB49B}" srcOrd="0" destOrd="0" parTransId="{5AC2768D-00F8-4390-9FA0-D880C785F6B3}" sibTransId="{467A5C7F-DF90-4F9F-B40C-AC169A154910}"/>
    <dgm:cxn modelId="{22C69C5E-9A12-48C9-BBBE-7B34C90767BF}" type="presOf" srcId="{467A5C7F-DF90-4F9F-B40C-AC169A154910}" destId="{A52144B3-6FD0-4932-AE12-9BF727133878}" srcOrd="0" destOrd="0" presId="urn:microsoft.com/office/officeart/2008/layout/VerticalCurvedList"/>
    <dgm:cxn modelId="{6C077543-0962-407D-B7EF-50E5C4A97CA7}" srcId="{9990B937-C912-4233-A915-461AB9299C8F}" destId="{418902BA-65B0-40C2-B679-70079ACF503D}" srcOrd="6" destOrd="0" parTransId="{6C1873CA-9AC1-4E79-8E82-3BE28633F893}" sibTransId="{3B037D20-A356-4512-87C2-D39182BB95E7}"/>
    <dgm:cxn modelId="{7D68FD44-E52C-4268-BADF-37B024E41BD1}" type="presOf" srcId="{D8C350B1-989F-41C6-AC0B-6C1EE806134F}" destId="{EA6D6A91-364D-449B-8491-BFFA401481A5}" srcOrd="0" destOrd="0" presId="urn:microsoft.com/office/officeart/2008/layout/VerticalCurvedList"/>
    <dgm:cxn modelId="{94F23278-0AD0-4AD2-B36A-C08015768F69}" type="presOf" srcId="{5D4C60E9-92BB-4A05-97FE-3737B69CB917}" destId="{6DE1EAFB-FB75-43E1-B6DD-35AA622614C9}" srcOrd="0" destOrd="0" presId="urn:microsoft.com/office/officeart/2008/layout/VerticalCurvedList"/>
    <dgm:cxn modelId="{8C93CC7D-2A64-4623-BCEF-02F38968B236}" type="presOf" srcId="{9990B937-C912-4233-A915-461AB9299C8F}" destId="{330B6C93-897B-4BCD-9535-6CBA38EC3C70}" srcOrd="0" destOrd="0" presId="urn:microsoft.com/office/officeart/2008/layout/VerticalCurvedList"/>
    <dgm:cxn modelId="{8FB38ACE-74DB-47C0-9926-A53FEA06468D}" type="presOf" srcId="{1C6BE96C-4C1E-4125-A466-F476C44FB49B}" destId="{0EB7CC5A-BB75-4E2A-A1E6-06EB7F3CA974}" srcOrd="0" destOrd="0" presId="urn:microsoft.com/office/officeart/2008/layout/VerticalCurvedList"/>
    <dgm:cxn modelId="{487866F2-D2D5-41D1-8595-74DA09E753DB}" srcId="{9990B937-C912-4233-A915-461AB9299C8F}" destId="{6A5B15E1-9550-4047-9CD6-A068C1B6D6E3}" srcOrd="1" destOrd="0" parTransId="{D2844421-93D2-4C15-B51C-DDE254259D7F}" sibTransId="{0492703D-A462-4AEE-9C33-9B48B7A924F6}"/>
    <dgm:cxn modelId="{9FC344F9-F874-49C2-AFF8-652888769112}" type="presOf" srcId="{9213DADB-ADB7-4088-9C04-3C52B101425E}" destId="{3FF84FFC-C8F6-48F2-9714-33E0F05406DF}" srcOrd="0" destOrd="0" presId="urn:microsoft.com/office/officeart/2008/layout/VerticalCurvedList"/>
    <dgm:cxn modelId="{0ACEABFE-142A-402C-A644-383896B7F006}" srcId="{9990B937-C912-4233-A915-461AB9299C8F}" destId="{9213DADB-ADB7-4088-9C04-3C52B101425E}" srcOrd="4" destOrd="0" parTransId="{19C7B038-000D-46BC-8155-A7D71E905E17}" sibTransId="{E6286A6E-444B-4DC9-86B0-86D36AF2D68C}"/>
    <dgm:cxn modelId="{77132EFB-495E-47B5-9946-6448850AAFB8}" type="presParOf" srcId="{330B6C93-897B-4BCD-9535-6CBA38EC3C70}" destId="{DC30F698-0674-4D5B-972F-EFF9B64C75BC}" srcOrd="0" destOrd="0" presId="urn:microsoft.com/office/officeart/2008/layout/VerticalCurvedList"/>
    <dgm:cxn modelId="{ADA55569-3977-45F6-890F-82D6DAB5292C}" type="presParOf" srcId="{DC30F698-0674-4D5B-972F-EFF9B64C75BC}" destId="{2186803C-4467-4DB4-BFA0-0FFA67997962}" srcOrd="0" destOrd="0" presId="urn:microsoft.com/office/officeart/2008/layout/VerticalCurvedList"/>
    <dgm:cxn modelId="{E7B0E8A1-503A-477C-9E40-FDD645EFD5B6}" type="presParOf" srcId="{2186803C-4467-4DB4-BFA0-0FFA67997962}" destId="{998F81ED-3D9B-41E7-A23E-A3689E4040C3}" srcOrd="0" destOrd="0" presId="urn:microsoft.com/office/officeart/2008/layout/VerticalCurvedList"/>
    <dgm:cxn modelId="{2ACE9CA8-C9A1-46D5-B958-B624C83AFBFB}" type="presParOf" srcId="{2186803C-4467-4DB4-BFA0-0FFA67997962}" destId="{A52144B3-6FD0-4932-AE12-9BF727133878}" srcOrd="1" destOrd="0" presId="urn:microsoft.com/office/officeart/2008/layout/VerticalCurvedList"/>
    <dgm:cxn modelId="{466AB733-0F95-4675-8F16-E0C9D9F78AEB}" type="presParOf" srcId="{2186803C-4467-4DB4-BFA0-0FFA67997962}" destId="{1F467772-7A22-4C1B-A425-F5A35FA92287}" srcOrd="2" destOrd="0" presId="urn:microsoft.com/office/officeart/2008/layout/VerticalCurvedList"/>
    <dgm:cxn modelId="{A8EDBA9C-A229-4017-99C7-9A7BEC690416}" type="presParOf" srcId="{2186803C-4467-4DB4-BFA0-0FFA67997962}" destId="{A212D04D-954B-4294-91A9-99D0ADD389E7}" srcOrd="3" destOrd="0" presId="urn:microsoft.com/office/officeart/2008/layout/VerticalCurvedList"/>
    <dgm:cxn modelId="{521FFE21-B75F-4BC4-8C1A-A160586717C5}" type="presParOf" srcId="{DC30F698-0674-4D5B-972F-EFF9B64C75BC}" destId="{0EB7CC5A-BB75-4E2A-A1E6-06EB7F3CA974}" srcOrd="1" destOrd="0" presId="urn:microsoft.com/office/officeart/2008/layout/VerticalCurvedList"/>
    <dgm:cxn modelId="{7D0DF7A9-76EE-49BF-8B61-6807281D78E8}" type="presParOf" srcId="{DC30F698-0674-4D5B-972F-EFF9B64C75BC}" destId="{6BEEC3B0-46DA-4BCA-9A0E-F92C56902689}" srcOrd="2" destOrd="0" presId="urn:microsoft.com/office/officeart/2008/layout/VerticalCurvedList"/>
    <dgm:cxn modelId="{3B99B592-0AF8-49D8-A040-5F09781E3F62}" type="presParOf" srcId="{6BEEC3B0-46DA-4BCA-9A0E-F92C56902689}" destId="{D0E30A4D-CA60-436B-9A09-9AE000A757C9}" srcOrd="0" destOrd="0" presId="urn:microsoft.com/office/officeart/2008/layout/VerticalCurvedList"/>
    <dgm:cxn modelId="{C8426E39-D276-42FB-89F9-435EA0569D03}" type="presParOf" srcId="{DC30F698-0674-4D5B-972F-EFF9B64C75BC}" destId="{170525AE-239A-4F81-93A6-93F1E449EBB7}" srcOrd="3" destOrd="0" presId="urn:microsoft.com/office/officeart/2008/layout/VerticalCurvedList"/>
    <dgm:cxn modelId="{40F03ECF-2A20-439A-BEFD-0B7686B7AC04}" type="presParOf" srcId="{DC30F698-0674-4D5B-972F-EFF9B64C75BC}" destId="{DBAEE0B6-5EAD-490F-B467-4AD35FF5F4D9}" srcOrd="4" destOrd="0" presId="urn:microsoft.com/office/officeart/2008/layout/VerticalCurvedList"/>
    <dgm:cxn modelId="{82CBE7FE-F483-401C-A6A4-82D9ACE8F5B6}" type="presParOf" srcId="{DBAEE0B6-5EAD-490F-B467-4AD35FF5F4D9}" destId="{8CAC5092-763C-4A1E-82EC-27C3B1327B0F}" srcOrd="0" destOrd="0" presId="urn:microsoft.com/office/officeart/2008/layout/VerticalCurvedList"/>
    <dgm:cxn modelId="{9BB5C988-4C02-4183-B2BA-3899A69AEFB6}" type="presParOf" srcId="{DC30F698-0674-4D5B-972F-EFF9B64C75BC}" destId="{6DE1EAFB-FB75-43E1-B6DD-35AA622614C9}" srcOrd="5" destOrd="0" presId="urn:microsoft.com/office/officeart/2008/layout/VerticalCurvedList"/>
    <dgm:cxn modelId="{3A1DD251-C9B5-47DF-AA0A-181DD3DF1727}" type="presParOf" srcId="{DC30F698-0674-4D5B-972F-EFF9B64C75BC}" destId="{EBFF42B4-6D77-4DE8-B03D-35D9E78270B9}" srcOrd="6" destOrd="0" presId="urn:microsoft.com/office/officeart/2008/layout/VerticalCurvedList"/>
    <dgm:cxn modelId="{37D0E30F-E6D0-4DFC-BE9D-57FF2A698F35}" type="presParOf" srcId="{EBFF42B4-6D77-4DE8-B03D-35D9E78270B9}" destId="{927ADDD3-B2E8-4690-9CEE-FCE2B650A746}" srcOrd="0" destOrd="0" presId="urn:microsoft.com/office/officeart/2008/layout/VerticalCurvedList"/>
    <dgm:cxn modelId="{9114FD34-15EF-49A4-BB04-DFC270602109}" type="presParOf" srcId="{DC30F698-0674-4D5B-972F-EFF9B64C75BC}" destId="{7FE08697-B7B3-4176-9CF5-72954B28810D}" srcOrd="7" destOrd="0" presId="urn:microsoft.com/office/officeart/2008/layout/VerticalCurvedList"/>
    <dgm:cxn modelId="{76CA0E33-B9C2-49C3-9B67-DAB97C499BD1}" type="presParOf" srcId="{DC30F698-0674-4D5B-972F-EFF9B64C75BC}" destId="{D9DBB87D-29AE-4C3A-8053-24DDDD48F12B}" srcOrd="8" destOrd="0" presId="urn:microsoft.com/office/officeart/2008/layout/VerticalCurvedList"/>
    <dgm:cxn modelId="{30EE73E9-AC69-480D-ABFC-E5F5FED1FBA7}" type="presParOf" srcId="{D9DBB87D-29AE-4C3A-8053-24DDDD48F12B}" destId="{5425EC24-0126-49D6-84AF-9D02D189639C}" srcOrd="0" destOrd="0" presId="urn:microsoft.com/office/officeart/2008/layout/VerticalCurvedList"/>
    <dgm:cxn modelId="{FB7B2ABC-F6CA-49AD-82C2-9AC906C25818}" type="presParOf" srcId="{DC30F698-0674-4D5B-972F-EFF9B64C75BC}" destId="{3FF84FFC-C8F6-48F2-9714-33E0F05406DF}" srcOrd="9" destOrd="0" presId="urn:microsoft.com/office/officeart/2008/layout/VerticalCurvedList"/>
    <dgm:cxn modelId="{70EE3A21-5769-4A81-B49A-23320548E991}" type="presParOf" srcId="{DC30F698-0674-4D5B-972F-EFF9B64C75BC}" destId="{D0152206-8119-4BC9-83B4-1AEBE10A3EAE}" srcOrd="10" destOrd="0" presId="urn:microsoft.com/office/officeart/2008/layout/VerticalCurvedList"/>
    <dgm:cxn modelId="{6BA5AAC4-F1AC-4E24-AC0D-CECFB584C928}" type="presParOf" srcId="{D0152206-8119-4BC9-83B4-1AEBE10A3EAE}" destId="{4E59E879-3177-4E5C-A1C9-782560573868}" srcOrd="0" destOrd="0" presId="urn:microsoft.com/office/officeart/2008/layout/VerticalCurvedList"/>
    <dgm:cxn modelId="{73967A6B-60A3-430D-801D-94A26AF9868E}" type="presParOf" srcId="{DC30F698-0674-4D5B-972F-EFF9B64C75BC}" destId="{EA6D6A91-364D-449B-8491-BFFA401481A5}" srcOrd="11" destOrd="0" presId="urn:microsoft.com/office/officeart/2008/layout/VerticalCurvedList"/>
    <dgm:cxn modelId="{E72D2B7C-D455-4A13-B5A7-764FFB4BE820}" type="presParOf" srcId="{DC30F698-0674-4D5B-972F-EFF9B64C75BC}" destId="{1F8849B6-BB7D-460C-8AB3-4EDDC6B4BE94}" srcOrd="12" destOrd="0" presId="urn:microsoft.com/office/officeart/2008/layout/VerticalCurvedList"/>
    <dgm:cxn modelId="{EC728355-FCF5-451A-8819-E1828A34976C}" type="presParOf" srcId="{1F8849B6-BB7D-460C-8AB3-4EDDC6B4BE94}" destId="{4F0A1748-D70B-46D5-9E1C-CF8D5296D7B2}" srcOrd="0" destOrd="0" presId="urn:microsoft.com/office/officeart/2008/layout/VerticalCurvedList"/>
    <dgm:cxn modelId="{A03EE75D-23E7-4907-A000-F7A6788899BD}" type="presParOf" srcId="{DC30F698-0674-4D5B-972F-EFF9B64C75BC}" destId="{6A4BD18B-A558-4E41-A5E2-4820103AFAF6}" srcOrd="13" destOrd="0" presId="urn:microsoft.com/office/officeart/2008/layout/VerticalCurvedList"/>
    <dgm:cxn modelId="{8115CFA8-700C-4FCD-A850-849D59DA93E7}" type="presParOf" srcId="{DC30F698-0674-4D5B-972F-EFF9B64C75BC}" destId="{C5B9E66A-375D-4C26-B965-ADF77604A7FD}" srcOrd="14" destOrd="0" presId="urn:microsoft.com/office/officeart/2008/layout/VerticalCurvedList"/>
    <dgm:cxn modelId="{668A9D0A-CCD6-47FA-9E98-5DB971D6A5BD}" type="presParOf" srcId="{C5B9E66A-375D-4C26-B965-ADF77604A7FD}" destId="{19DE3935-1EC9-46C6-B699-16677E5CF67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BF1328-618C-4EA3-AD86-11363E59BB3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1A702EE7-C254-4C2E-98C3-90232D574852}">
      <dgm:prSet phldrT="[Texto]"/>
      <dgm:spPr/>
      <dgm:t>
        <a:bodyPr/>
        <a:lstStyle/>
        <a:p>
          <a:r>
            <a:rPr lang="es-CL">
              <a:ea typeface="+mn-lt"/>
              <a:cs typeface="+mn-lt"/>
            </a:rPr>
            <a:t>Crecimiento de población a nivel global</a:t>
          </a:r>
          <a:endParaRPr lang="es-CL"/>
        </a:p>
      </dgm:t>
    </dgm:pt>
    <dgm:pt modelId="{C0FDFBF2-4CD0-4F1A-86E9-FB59C2A770EC}" type="parTrans" cxnId="{A70464D2-5C24-4AFD-A1CD-3B738FFB36C3}">
      <dgm:prSet/>
      <dgm:spPr/>
      <dgm:t>
        <a:bodyPr/>
        <a:lstStyle/>
        <a:p>
          <a:endParaRPr lang="es-CL"/>
        </a:p>
      </dgm:t>
    </dgm:pt>
    <dgm:pt modelId="{56A8681F-5199-46F4-9984-013CFA97DA9E}" type="sibTrans" cxnId="{A70464D2-5C24-4AFD-A1CD-3B738FFB36C3}">
      <dgm:prSet/>
      <dgm:spPr/>
      <dgm:t>
        <a:bodyPr/>
        <a:lstStyle/>
        <a:p>
          <a:endParaRPr lang="es-CL"/>
        </a:p>
      </dgm:t>
    </dgm:pt>
    <dgm:pt modelId="{119311F1-02BF-4C33-886D-EFED21FDEF88}">
      <dgm:prSet/>
      <dgm:spPr/>
      <dgm:t>
        <a:bodyPr/>
        <a:lstStyle/>
        <a:p>
          <a:r>
            <a:rPr lang="es-CL">
              <a:ea typeface="+mn-lt"/>
              <a:cs typeface="+mn-lt"/>
            </a:rPr>
            <a:t>Interacción e interdependencia entre sectores</a:t>
          </a:r>
        </a:p>
      </dgm:t>
    </dgm:pt>
    <dgm:pt modelId="{72BF03F9-62BE-441E-9458-AA82B0F15BC8}" type="parTrans" cxnId="{A2489EC1-6D63-4C40-9822-7B1F8E95AD92}">
      <dgm:prSet/>
      <dgm:spPr/>
      <dgm:t>
        <a:bodyPr/>
        <a:lstStyle/>
        <a:p>
          <a:endParaRPr lang="es-CL"/>
        </a:p>
      </dgm:t>
    </dgm:pt>
    <dgm:pt modelId="{01FC4F87-85DC-445A-B22F-D0222A6F7C29}" type="sibTrans" cxnId="{A2489EC1-6D63-4C40-9822-7B1F8E95AD92}">
      <dgm:prSet/>
      <dgm:spPr/>
      <dgm:t>
        <a:bodyPr/>
        <a:lstStyle/>
        <a:p>
          <a:endParaRPr lang="es-CL"/>
        </a:p>
      </dgm:t>
    </dgm:pt>
    <dgm:pt modelId="{01F8DA11-DCC4-440C-914C-B2F668D787D2}">
      <dgm:prSet/>
      <dgm:spPr/>
      <dgm:t>
        <a:bodyPr/>
        <a:lstStyle/>
        <a:p>
          <a:r>
            <a:rPr lang="es-CL">
              <a:ea typeface="+mn-lt"/>
              <a:cs typeface="+mn-lt"/>
            </a:rPr>
            <a:t>Cambio Climático – adaptación y de mitigación </a:t>
          </a:r>
          <a:endParaRPr lang="es-CL"/>
        </a:p>
      </dgm:t>
    </dgm:pt>
    <dgm:pt modelId="{ADE633C6-2355-41D8-8BC5-D04EFA1E4611}" type="parTrans" cxnId="{64FA39E9-556E-40F1-889F-486ACBF121D1}">
      <dgm:prSet/>
      <dgm:spPr/>
      <dgm:t>
        <a:bodyPr/>
        <a:lstStyle/>
        <a:p>
          <a:endParaRPr lang="es-CL"/>
        </a:p>
      </dgm:t>
    </dgm:pt>
    <dgm:pt modelId="{9E819352-7156-4411-B3C0-B1099CE826C5}" type="sibTrans" cxnId="{64FA39E9-556E-40F1-889F-486ACBF121D1}">
      <dgm:prSet/>
      <dgm:spPr/>
      <dgm:t>
        <a:bodyPr/>
        <a:lstStyle/>
        <a:p>
          <a:endParaRPr lang="es-CL"/>
        </a:p>
      </dgm:t>
    </dgm:pt>
    <dgm:pt modelId="{BD69FB6F-10AF-405C-9E2D-76CA26820EEC}">
      <dgm:prSet/>
      <dgm:spPr/>
      <dgm:t>
        <a:bodyPr/>
        <a:lstStyle/>
        <a:p>
          <a:r>
            <a:rPr lang="es-CL">
              <a:ea typeface="+mn-lt"/>
              <a:cs typeface="+mn-lt"/>
            </a:rPr>
            <a:t>Acceso a niveles mínimos de recursos para servicios básicos</a:t>
          </a:r>
          <a:endParaRPr lang="es-CL"/>
        </a:p>
      </dgm:t>
    </dgm:pt>
    <dgm:pt modelId="{E42CD952-A62A-4F6B-A709-191BE6D02572}" type="parTrans" cxnId="{450CEC27-D463-4075-BC02-A8B07BA8A68D}">
      <dgm:prSet/>
      <dgm:spPr/>
      <dgm:t>
        <a:bodyPr/>
        <a:lstStyle/>
        <a:p>
          <a:endParaRPr lang="es-CL"/>
        </a:p>
      </dgm:t>
    </dgm:pt>
    <dgm:pt modelId="{15C0B1DF-71AB-4873-B6A2-E3FE74FAC266}" type="sibTrans" cxnId="{450CEC27-D463-4075-BC02-A8B07BA8A68D}">
      <dgm:prSet/>
      <dgm:spPr/>
      <dgm:t>
        <a:bodyPr/>
        <a:lstStyle/>
        <a:p>
          <a:endParaRPr lang="es-CL"/>
        </a:p>
      </dgm:t>
    </dgm:pt>
    <dgm:pt modelId="{DAC293AB-868D-4CFF-A8BC-F556B2989B71}">
      <dgm:prSet/>
      <dgm:spPr/>
      <dgm:t>
        <a:bodyPr/>
        <a:lstStyle/>
        <a:p>
          <a:r>
            <a:rPr lang="es-CL">
              <a:ea typeface="+mn-lt"/>
              <a:cs typeface="+mn-lt"/>
            </a:rPr>
            <a:t>Rol de agricultura en la Sociedad</a:t>
          </a:r>
          <a:endParaRPr lang="es-CL"/>
        </a:p>
      </dgm:t>
    </dgm:pt>
    <dgm:pt modelId="{C08140F9-770B-4970-8E61-9D83AAA4721F}" type="parTrans" cxnId="{70233DFC-BA1A-4289-8827-160AF44B3074}">
      <dgm:prSet/>
      <dgm:spPr/>
      <dgm:t>
        <a:bodyPr/>
        <a:lstStyle/>
        <a:p>
          <a:endParaRPr lang="es-CL"/>
        </a:p>
      </dgm:t>
    </dgm:pt>
    <dgm:pt modelId="{97A8311A-E6B2-43DD-B475-EDABF0FE667E}" type="sibTrans" cxnId="{70233DFC-BA1A-4289-8827-160AF44B3074}">
      <dgm:prSet/>
      <dgm:spPr/>
      <dgm:t>
        <a:bodyPr/>
        <a:lstStyle/>
        <a:p>
          <a:endParaRPr lang="es-CL"/>
        </a:p>
      </dgm:t>
    </dgm:pt>
    <dgm:pt modelId="{8FD58D4F-E2BA-44FF-BB3B-F3E6DE24B39E}">
      <dgm:prSet/>
      <dgm:spPr/>
      <dgm:t>
        <a:bodyPr/>
        <a:lstStyle/>
        <a:p>
          <a:r>
            <a:rPr lang="es-CL">
              <a:ea typeface="+mn-lt"/>
              <a:cs typeface="+mn-lt"/>
            </a:rPr>
            <a:t>Rol de bioenergía</a:t>
          </a:r>
          <a:endParaRPr lang="es-CL">
            <a:cs typeface="Calibri" panose="020F0502020204030204"/>
          </a:endParaRPr>
        </a:p>
      </dgm:t>
    </dgm:pt>
    <dgm:pt modelId="{D6189070-C7C1-4305-B525-975E2A06608D}" type="parTrans" cxnId="{627F460D-3823-463E-8E44-D32D24BF23E6}">
      <dgm:prSet/>
      <dgm:spPr/>
      <dgm:t>
        <a:bodyPr/>
        <a:lstStyle/>
        <a:p>
          <a:endParaRPr lang="es-CL"/>
        </a:p>
      </dgm:t>
    </dgm:pt>
    <dgm:pt modelId="{7190376B-170A-46B9-8E1D-3363095005EC}" type="sibTrans" cxnId="{627F460D-3823-463E-8E44-D32D24BF23E6}">
      <dgm:prSet/>
      <dgm:spPr/>
      <dgm:t>
        <a:bodyPr/>
        <a:lstStyle/>
        <a:p>
          <a:endParaRPr lang="es-CL"/>
        </a:p>
      </dgm:t>
    </dgm:pt>
    <dgm:pt modelId="{830DB462-6BED-479F-98AC-791033A1A80D}">
      <dgm:prSet/>
      <dgm:spPr/>
      <dgm:t>
        <a:bodyPr/>
        <a:lstStyle/>
        <a:p>
          <a:r>
            <a:rPr lang="es-CL">
              <a:ea typeface="+mn-lt"/>
              <a:cs typeface="+mn-lt"/>
            </a:rPr>
            <a:t>Sector de saneamiento de aguas</a:t>
          </a:r>
          <a:endParaRPr lang="es-CL"/>
        </a:p>
      </dgm:t>
    </dgm:pt>
    <dgm:pt modelId="{4B4793F5-41B2-4F66-9140-0FFB7874B249}" type="parTrans" cxnId="{7FA5130B-7A2D-4369-9466-A3EB9C5721DA}">
      <dgm:prSet/>
      <dgm:spPr/>
      <dgm:t>
        <a:bodyPr/>
        <a:lstStyle/>
        <a:p>
          <a:endParaRPr lang="es-CL"/>
        </a:p>
      </dgm:t>
    </dgm:pt>
    <dgm:pt modelId="{4068DDD7-8467-4EC1-B2F6-2BD8D1350648}" type="sibTrans" cxnId="{7FA5130B-7A2D-4369-9466-A3EB9C5721DA}">
      <dgm:prSet/>
      <dgm:spPr/>
      <dgm:t>
        <a:bodyPr/>
        <a:lstStyle/>
        <a:p>
          <a:endParaRPr lang="es-CL"/>
        </a:p>
      </dgm:t>
    </dgm:pt>
    <dgm:pt modelId="{60ECD2F3-A1C1-443A-AD7C-48EF2E7B92AF}">
      <dgm:prSet/>
      <dgm:spPr/>
      <dgm:t>
        <a:bodyPr/>
        <a:lstStyle/>
        <a:p>
          <a:r>
            <a:rPr lang="es-CL">
              <a:ea typeface="+mn-lt"/>
              <a:cs typeface="+mn-lt"/>
            </a:rPr>
            <a:t>Necesidad de producir más con menos recursos</a:t>
          </a:r>
          <a:endParaRPr lang="es-CL"/>
        </a:p>
      </dgm:t>
    </dgm:pt>
    <dgm:pt modelId="{29787B23-FC8C-48FB-B301-72D3A1BE397A}" type="parTrans" cxnId="{285EA03B-C847-40C9-8715-6EBC7D86DAB2}">
      <dgm:prSet/>
      <dgm:spPr/>
      <dgm:t>
        <a:bodyPr/>
        <a:lstStyle/>
        <a:p>
          <a:endParaRPr lang="es-CL"/>
        </a:p>
      </dgm:t>
    </dgm:pt>
    <dgm:pt modelId="{E06F1FB8-CF3F-4752-BF4B-CD66D3589D34}" type="sibTrans" cxnId="{285EA03B-C847-40C9-8715-6EBC7D86DAB2}">
      <dgm:prSet/>
      <dgm:spPr/>
      <dgm:t>
        <a:bodyPr/>
        <a:lstStyle/>
        <a:p>
          <a:endParaRPr lang="es-CL"/>
        </a:p>
      </dgm:t>
    </dgm:pt>
    <dgm:pt modelId="{0C367AF7-3408-477D-BEB3-E3C3FFCC13DD}">
      <dgm:prSet/>
      <dgm:spPr/>
      <dgm:t>
        <a:bodyPr/>
        <a:lstStyle/>
        <a:p>
          <a:r>
            <a:rPr lang="es-CL">
              <a:ea typeface="+mn-lt"/>
              <a:cs typeface="+mn-lt"/>
            </a:rPr>
            <a:t>Aumentar la productividad y eficiencia</a:t>
          </a:r>
          <a:endParaRPr lang="es-CL"/>
        </a:p>
      </dgm:t>
    </dgm:pt>
    <dgm:pt modelId="{CA795C22-D2CB-46F7-A2F0-B6BBA13924D6}" type="parTrans" cxnId="{2F7EC389-F3A7-49A4-A9B0-546DA502D432}">
      <dgm:prSet/>
      <dgm:spPr/>
      <dgm:t>
        <a:bodyPr/>
        <a:lstStyle/>
        <a:p>
          <a:endParaRPr lang="es-CL"/>
        </a:p>
      </dgm:t>
    </dgm:pt>
    <dgm:pt modelId="{2ADAE95F-30FA-4FBD-8088-AAAB7B4F0D68}" type="sibTrans" cxnId="{2F7EC389-F3A7-49A4-A9B0-546DA502D432}">
      <dgm:prSet/>
      <dgm:spPr/>
      <dgm:t>
        <a:bodyPr/>
        <a:lstStyle/>
        <a:p>
          <a:endParaRPr lang="es-CL"/>
        </a:p>
      </dgm:t>
    </dgm:pt>
    <dgm:pt modelId="{B386A40D-E2E4-4889-A6D3-CAECEDA40982}">
      <dgm:prSet/>
      <dgm:spPr/>
      <dgm:t>
        <a:bodyPr/>
        <a:lstStyle/>
        <a:p>
          <a:r>
            <a:rPr lang="es-CL">
              <a:ea typeface="+mn-lt"/>
              <a:cs typeface="+mn-lt"/>
            </a:rPr>
            <a:t>Mitigar los desechos</a:t>
          </a:r>
          <a:endParaRPr lang="es-CL"/>
        </a:p>
      </dgm:t>
    </dgm:pt>
    <dgm:pt modelId="{7AC0F1BC-B683-4E6E-BE4F-7ACEE3931494}" type="parTrans" cxnId="{583A4CD8-4819-400B-A5EA-C060DC87DF99}">
      <dgm:prSet/>
      <dgm:spPr/>
      <dgm:t>
        <a:bodyPr/>
        <a:lstStyle/>
        <a:p>
          <a:endParaRPr lang="es-CL"/>
        </a:p>
      </dgm:t>
    </dgm:pt>
    <dgm:pt modelId="{D896547B-2DAB-484C-B0B8-BC1765D4E9C7}" type="sibTrans" cxnId="{583A4CD8-4819-400B-A5EA-C060DC87DF99}">
      <dgm:prSet/>
      <dgm:spPr/>
      <dgm:t>
        <a:bodyPr/>
        <a:lstStyle/>
        <a:p>
          <a:endParaRPr lang="es-CL"/>
        </a:p>
      </dgm:t>
    </dgm:pt>
    <dgm:pt modelId="{4D41C8D8-04E5-4662-B628-C9322D36FE03}">
      <dgm:prSet/>
      <dgm:spPr/>
      <dgm:t>
        <a:bodyPr/>
        <a:lstStyle/>
        <a:p>
          <a:r>
            <a:rPr lang="es-CL">
              <a:ea typeface="+mn-lt"/>
              <a:cs typeface="+mn-lt"/>
            </a:rPr>
            <a:t>Aumentar la eficiencia energética</a:t>
          </a:r>
          <a:endParaRPr lang="es-CL"/>
        </a:p>
      </dgm:t>
    </dgm:pt>
    <dgm:pt modelId="{1B162EB8-027E-4595-A26B-E7A8090C0E6D}" type="parTrans" cxnId="{4D124D49-B477-4C55-9985-AA6A4EA2EDCA}">
      <dgm:prSet/>
      <dgm:spPr/>
      <dgm:t>
        <a:bodyPr/>
        <a:lstStyle/>
        <a:p>
          <a:endParaRPr lang="es-CL"/>
        </a:p>
      </dgm:t>
    </dgm:pt>
    <dgm:pt modelId="{D662D66E-FF5E-4688-AC70-FF2941FF2E7C}" type="sibTrans" cxnId="{4D124D49-B477-4C55-9985-AA6A4EA2EDCA}">
      <dgm:prSet/>
      <dgm:spPr/>
      <dgm:t>
        <a:bodyPr/>
        <a:lstStyle/>
        <a:p>
          <a:endParaRPr lang="es-CL"/>
        </a:p>
      </dgm:t>
    </dgm:pt>
    <dgm:pt modelId="{FC0302F6-4972-4143-A621-CA0921E14E92}">
      <dgm:prSet/>
      <dgm:spPr/>
      <dgm:t>
        <a:bodyPr/>
        <a:lstStyle/>
        <a:p>
          <a:r>
            <a:rPr lang="es-CL">
              <a:ea typeface="+mn-lt"/>
              <a:cs typeface="+mn-lt"/>
            </a:rPr>
            <a:t>Invertir en servicios de ecosistemas</a:t>
          </a:r>
          <a:endParaRPr lang="es-CL"/>
        </a:p>
      </dgm:t>
    </dgm:pt>
    <dgm:pt modelId="{AA175EA7-A5D6-4218-ADD8-72E28F7D353C}" type="parTrans" cxnId="{30982161-DCE0-4C7C-ADE3-1D69BF80629A}">
      <dgm:prSet/>
      <dgm:spPr/>
      <dgm:t>
        <a:bodyPr/>
        <a:lstStyle/>
        <a:p>
          <a:endParaRPr lang="es-CL"/>
        </a:p>
      </dgm:t>
    </dgm:pt>
    <dgm:pt modelId="{3F392D85-2991-494F-ABC8-65A72E5E28B8}" type="sibTrans" cxnId="{30982161-DCE0-4C7C-ADE3-1D69BF80629A}">
      <dgm:prSet/>
      <dgm:spPr/>
      <dgm:t>
        <a:bodyPr/>
        <a:lstStyle/>
        <a:p>
          <a:endParaRPr lang="es-CL"/>
        </a:p>
      </dgm:t>
    </dgm:pt>
    <dgm:pt modelId="{0DFCC416-F778-44A0-9C85-0A126D162748}">
      <dgm:prSet/>
      <dgm:spPr/>
      <dgm:t>
        <a:bodyPr/>
        <a:lstStyle/>
        <a:p>
          <a:r>
            <a:rPr lang="es-CL" dirty="0">
              <a:ea typeface="+mn-lt"/>
              <a:cs typeface="+mn-lt"/>
            </a:rPr>
            <a:t>Proteger las aguas de ecosistemas</a:t>
          </a:r>
          <a:endParaRPr lang="es-CL" dirty="0"/>
        </a:p>
      </dgm:t>
    </dgm:pt>
    <dgm:pt modelId="{4706E2C8-D0B5-4B60-AB65-61EF28741B97}" type="parTrans" cxnId="{A7EBF149-3F9F-463C-8A51-C62388795C3B}">
      <dgm:prSet/>
      <dgm:spPr/>
      <dgm:t>
        <a:bodyPr/>
        <a:lstStyle/>
        <a:p>
          <a:endParaRPr lang="es-CL"/>
        </a:p>
      </dgm:t>
    </dgm:pt>
    <dgm:pt modelId="{815FB848-A375-48D7-945E-B536DAF99D72}" type="sibTrans" cxnId="{A7EBF149-3F9F-463C-8A51-C62388795C3B}">
      <dgm:prSet/>
      <dgm:spPr/>
      <dgm:t>
        <a:bodyPr/>
        <a:lstStyle/>
        <a:p>
          <a:endParaRPr lang="es-CL"/>
        </a:p>
      </dgm:t>
    </dgm:pt>
    <dgm:pt modelId="{9DCF7661-AB1D-45E4-8ACD-2C6B3AA4E938}">
      <dgm:prSet/>
      <dgm:spPr/>
      <dgm:t>
        <a:bodyPr/>
        <a:lstStyle/>
        <a:p>
          <a:r>
            <a:rPr lang="es-CL">
              <a:ea typeface="+mn-lt"/>
              <a:cs typeface="+mn-lt"/>
            </a:rPr>
            <a:t>Impacto de urbanización</a:t>
          </a:r>
          <a:endParaRPr lang="es-CL"/>
        </a:p>
      </dgm:t>
    </dgm:pt>
    <dgm:pt modelId="{F31A793B-450B-4F03-86BA-16402BBF0620}" type="parTrans" cxnId="{55FFA39C-88B6-4D9E-B875-769C985F7DA2}">
      <dgm:prSet/>
      <dgm:spPr/>
      <dgm:t>
        <a:bodyPr/>
        <a:lstStyle/>
        <a:p>
          <a:endParaRPr lang="es-CL"/>
        </a:p>
      </dgm:t>
    </dgm:pt>
    <dgm:pt modelId="{35847E55-D928-41A1-AD69-7B7A74376F1F}" type="sibTrans" cxnId="{55FFA39C-88B6-4D9E-B875-769C985F7DA2}">
      <dgm:prSet/>
      <dgm:spPr/>
      <dgm:t>
        <a:bodyPr/>
        <a:lstStyle/>
        <a:p>
          <a:endParaRPr lang="es-CL"/>
        </a:p>
      </dgm:t>
    </dgm:pt>
    <dgm:pt modelId="{61C08852-C9C5-41F2-84F0-63464CEFA541}">
      <dgm:prSet/>
      <dgm:spPr/>
      <dgm:t>
        <a:bodyPr/>
        <a:lstStyle/>
        <a:p>
          <a:r>
            <a:rPr lang="es-CL">
              <a:ea typeface="+mn-lt"/>
              <a:cs typeface="+mn-lt"/>
            </a:rPr>
            <a:t>Protección del suelo de ecosistemas</a:t>
          </a:r>
          <a:endParaRPr lang="es-CL"/>
        </a:p>
      </dgm:t>
    </dgm:pt>
    <dgm:pt modelId="{92FF2FCA-7EF6-4118-BBE9-B05A945F1DA8}" type="parTrans" cxnId="{C9A71104-BDC2-4719-AF23-51F0695B709A}">
      <dgm:prSet/>
      <dgm:spPr/>
      <dgm:t>
        <a:bodyPr/>
        <a:lstStyle/>
        <a:p>
          <a:endParaRPr lang="es-CL"/>
        </a:p>
      </dgm:t>
    </dgm:pt>
    <dgm:pt modelId="{052B166B-C20D-4BB8-969F-E50D70A137CA}" type="sibTrans" cxnId="{C9A71104-BDC2-4719-AF23-51F0695B709A}">
      <dgm:prSet/>
      <dgm:spPr/>
      <dgm:t>
        <a:bodyPr/>
        <a:lstStyle/>
        <a:p>
          <a:endParaRPr lang="es-CL"/>
        </a:p>
      </dgm:t>
    </dgm:pt>
    <dgm:pt modelId="{7382ED23-5C90-4C0D-9C49-EAD649F6720E}">
      <dgm:prSet/>
      <dgm:spPr/>
      <dgm:t>
        <a:bodyPr/>
        <a:lstStyle/>
        <a:p>
          <a:r>
            <a:rPr lang="es-CL">
              <a:ea typeface="+mn-lt"/>
              <a:cs typeface="+mn-lt"/>
            </a:rPr>
            <a:t>Rol de represas.</a:t>
          </a:r>
          <a:endParaRPr lang="es-CL"/>
        </a:p>
      </dgm:t>
    </dgm:pt>
    <dgm:pt modelId="{3198F2AE-F936-4BB4-B813-D8BC5D354170}" type="parTrans" cxnId="{325EF032-FFF1-4867-B99B-7E6F38EAA996}">
      <dgm:prSet/>
      <dgm:spPr/>
      <dgm:t>
        <a:bodyPr/>
        <a:lstStyle/>
        <a:p>
          <a:endParaRPr lang="es-CL"/>
        </a:p>
      </dgm:t>
    </dgm:pt>
    <dgm:pt modelId="{30C68382-6382-484E-BDFF-CD84EF48A353}" type="sibTrans" cxnId="{325EF032-FFF1-4867-B99B-7E6F38EAA996}">
      <dgm:prSet/>
      <dgm:spPr/>
      <dgm:t>
        <a:bodyPr/>
        <a:lstStyle/>
        <a:p>
          <a:endParaRPr lang="es-CL"/>
        </a:p>
      </dgm:t>
    </dgm:pt>
    <dgm:pt modelId="{B3F4A18B-1FCF-4245-B7DF-23C176EDCA55}" type="pres">
      <dgm:prSet presAssocID="{8CBF1328-618C-4EA3-AD86-11363E59BB39}" presName="diagram" presStyleCnt="0">
        <dgm:presLayoutVars>
          <dgm:dir/>
          <dgm:resizeHandles val="exact"/>
        </dgm:presLayoutVars>
      </dgm:prSet>
      <dgm:spPr/>
    </dgm:pt>
    <dgm:pt modelId="{43D01994-C1CE-4F43-9905-80777A610746}" type="pres">
      <dgm:prSet presAssocID="{1A702EE7-C254-4C2E-98C3-90232D574852}" presName="node" presStyleLbl="node1" presStyleIdx="0" presStyleCnt="16">
        <dgm:presLayoutVars>
          <dgm:bulletEnabled val="1"/>
        </dgm:presLayoutVars>
      </dgm:prSet>
      <dgm:spPr/>
    </dgm:pt>
    <dgm:pt modelId="{FB4A67A4-F9E5-4D05-A403-0534E123F2E4}" type="pres">
      <dgm:prSet presAssocID="{56A8681F-5199-46F4-9984-013CFA97DA9E}" presName="sibTrans" presStyleCnt="0"/>
      <dgm:spPr/>
    </dgm:pt>
    <dgm:pt modelId="{A60AA68A-7EB8-402B-A1A8-409CD60B621D}" type="pres">
      <dgm:prSet presAssocID="{119311F1-02BF-4C33-886D-EFED21FDEF88}" presName="node" presStyleLbl="node1" presStyleIdx="1" presStyleCnt="16">
        <dgm:presLayoutVars>
          <dgm:bulletEnabled val="1"/>
        </dgm:presLayoutVars>
      </dgm:prSet>
      <dgm:spPr/>
    </dgm:pt>
    <dgm:pt modelId="{8E8B789D-C495-455C-8B66-1F9D1C938EFF}" type="pres">
      <dgm:prSet presAssocID="{01FC4F87-85DC-445A-B22F-D0222A6F7C29}" presName="sibTrans" presStyleCnt="0"/>
      <dgm:spPr/>
    </dgm:pt>
    <dgm:pt modelId="{3F560700-323D-40B3-8C7C-ECA268E68F2B}" type="pres">
      <dgm:prSet presAssocID="{01F8DA11-DCC4-440C-914C-B2F668D787D2}" presName="node" presStyleLbl="node1" presStyleIdx="2" presStyleCnt="16">
        <dgm:presLayoutVars>
          <dgm:bulletEnabled val="1"/>
        </dgm:presLayoutVars>
      </dgm:prSet>
      <dgm:spPr/>
    </dgm:pt>
    <dgm:pt modelId="{9E274F48-7896-459F-AE07-FBFFB51408EA}" type="pres">
      <dgm:prSet presAssocID="{9E819352-7156-4411-B3C0-B1099CE826C5}" presName="sibTrans" presStyleCnt="0"/>
      <dgm:spPr/>
    </dgm:pt>
    <dgm:pt modelId="{702DD33C-B3ED-47B9-90B2-A62D7E790A44}" type="pres">
      <dgm:prSet presAssocID="{BD69FB6F-10AF-405C-9E2D-76CA26820EEC}" presName="node" presStyleLbl="node1" presStyleIdx="3" presStyleCnt="16">
        <dgm:presLayoutVars>
          <dgm:bulletEnabled val="1"/>
        </dgm:presLayoutVars>
      </dgm:prSet>
      <dgm:spPr/>
    </dgm:pt>
    <dgm:pt modelId="{C1B608F1-8F95-4FBC-BE9F-36F274C118F5}" type="pres">
      <dgm:prSet presAssocID="{15C0B1DF-71AB-4873-B6A2-E3FE74FAC266}" presName="sibTrans" presStyleCnt="0"/>
      <dgm:spPr/>
    </dgm:pt>
    <dgm:pt modelId="{038F2C32-29EA-4E20-8B7B-B58C67F66AA0}" type="pres">
      <dgm:prSet presAssocID="{DAC293AB-868D-4CFF-A8BC-F556B2989B71}" presName="node" presStyleLbl="node1" presStyleIdx="4" presStyleCnt="16">
        <dgm:presLayoutVars>
          <dgm:bulletEnabled val="1"/>
        </dgm:presLayoutVars>
      </dgm:prSet>
      <dgm:spPr/>
    </dgm:pt>
    <dgm:pt modelId="{887214D2-CE81-4B6B-BC61-7285201F1F0A}" type="pres">
      <dgm:prSet presAssocID="{97A8311A-E6B2-43DD-B475-EDABF0FE667E}" presName="sibTrans" presStyleCnt="0"/>
      <dgm:spPr/>
    </dgm:pt>
    <dgm:pt modelId="{5DD9431C-449A-43F1-AAEA-41F2D7048D80}" type="pres">
      <dgm:prSet presAssocID="{8FD58D4F-E2BA-44FF-BB3B-F3E6DE24B39E}" presName="node" presStyleLbl="node1" presStyleIdx="5" presStyleCnt="16">
        <dgm:presLayoutVars>
          <dgm:bulletEnabled val="1"/>
        </dgm:presLayoutVars>
      </dgm:prSet>
      <dgm:spPr/>
    </dgm:pt>
    <dgm:pt modelId="{BDF330C2-BC6B-4C99-B35A-CF9D4BFB0DF0}" type="pres">
      <dgm:prSet presAssocID="{7190376B-170A-46B9-8E1D-3363095005EC}" presName="sibTrans" presStyleCnt="0"/>
      <dgm:spPr/>
    </dgm:pt>
    <dgm:pt modelId="{9F13DAC8-1AFA-424C-B50C-4B58BD0CE70B}" type="pres">
      <dgm:prSet presAssocID="{830DB462-6BED-479F-98AC-791033A1A80D}" presName="node" presStyleLbl="node1" presStyleIdx="6" presStyleCnt="16">
        <dgm:presLayoutVars>
          <dgm:bulletEnabled val="1"/>
        </dgm:presLayoutVars>
      </dgm:prSet>
      <dgm:spPr/>
    </dgm:pt>
    <dgm:pt modelId="{26EC9E9C-B25D-4AAD-B40C-CA01C48C15D0}" type="pres">
      <dgm:prSet presAssocID="{4068DDD7-8467-4EC1-B2F6-2BD8D1350648}" presName="sibTrans" presStyleCnt="0"/>
      <dgm:spPr/>
    </dgm:pt>
    <dgm:pt modelId="{50A93E57-572E-4204-B057-FF2BE18937EE}" type="pres">
      <dgm:prSet presAssocID="{60ECD2F3-A1C1-443A-AD7C-48EF2E7B92AF}" presName="node" presStyleLbl="node1" presStyleIdx="7" presStyleCnt="16">
        <dgm:presLayoutVars>
          <dgm:bulletEnabled val="1"/>
        </dgm:presLayoutVars>
      </dgm:prSet>
      <dgm:spPr/>
    </dgm:pt>
    <dgm:pt modelId="{FF195568-F929-45CB-9BAC-032006FD914A}" type="pres">
      <dgm:prSet presAssocID="{E06F1FB8-CF3F-4752-BF4B-CD66D3589D34}" presName="sibTrans" presStyleCnt="0"/>
      <dgm:spPr/>
    </dgm:pt>
    <dgm:pt modelId="{AF9A93E0-AD60-41DC-BCCB-EABF6EE873C0}" type="pres">
      <dgm:prSet presAssocID="{0C367AF7-3408-477D-BEB3-E3C3FFCC13DD}" presName="node" presStyleLbl="node1" presStyleIdx="8" presStyleCnt="16">
        <dgm:presLayoutVars>
          <dgm:bulletEnabled val="1"/>
        </dgm:presLayoutVars>
      </dgm:prSet>
      <dgm:spPr/>
    </dgm:pt>
    <dgm:pt modelId="{C72E560C-E1AA-43D8-B7D1-454C2210AE7E}" type="pres">
      <dgm:prSet presAssocID="{2ADAE95F-30FA-4FBD-8088-AAAB7B4F0D68}" presName="sibTrans" presStyleCnt="0"/>
      <dgm:spPr/>
    </dgm:pt>
    <dgm:pt modelId="{3F252CF0-2C60-406A-9731-8F02AEEB27E8}" type="pres">
      <dgm:prSet presAssocID="{B386A40D-E2E4-4889-A6D3-CAECEDA40982}" presName="node" presStyleLbl="node1" presStyleIdx="9" presStyleCnt="16">
        <dgm:presLayoutVars>
          <dgm:bulletEnabled val="1"/>
        </dgm:presLayoutVars>
      </dgm:prSet>
      <dgm:spPr/>
    </dgm:pt>
    <dgm:pt modelId="{0B71427E-7359-4006-B1EB-3E8C059EA387}" type="pres">
      <dgm:prSet presAssocID="{D896547B-2DAB-484C-B0B8-BC1765D4E9C7}" presName="sibTrans" presStyleCnt="0"/>
      <dgm:spPr/>
    </dgm:pt>
    <dgm:pt modelId="{0A0894C1-F16C-4E68-B49C-59A6F1F46555}" type="pres">
      <dgm:prSet presAssocID="{4D41C8D8-04E5-4662-B628-C9322D36FE03}" presName="node" presStyleLbl="node1" presStyleIdx="10" presStyleCnt="16">
        <dgm:presLayoutVars>
          <dgm:bulletEnabled val="1"/>
        </dgm:presLayoutVars>
      </dgm:prSet>
      <dgm:spPr/>
    </dgm:pt>
    <dgm:pt modelId="{F68899C1-BD2B-4BB5-9DE1-BD135B8FE944}" type="pres">
      <dgm:prSet presAssocID="{D662D66E-FF5E-4688-AC70-FF2941FF2E7C}" presName="sibTrans" presStyleCnt="0"/>
      <dgm:spPr/>
    </dgm:pt>
    <dgm:pt modelId="{3B3B08BA-53BE-43F8-8C62-A7998520775A}" type="pres">
      <dgm:prSet presAssocID="{FC0302F6-4972-4143-A621-CA0921E14E92}" presName="node" presStyleLbl="node1" presStyleIdx="11" presStyleCnt="16">
        <dgm:presLayoutVars>
          <dgm:bulletEnabled val="1"/>
        </dgm:presLayoutVars>
      </dgm:prSet>
      <dgm:spPr/>
    </dgm:pt>
    <dgm:pt modelId="{EF242FEE-5E13-42F9-8B1E-B86F620B6977}" type="pres">
      <dgm:prSet presAssocID="{3F392D85-2991-494F-ABC8-65A72E5E28B8}" presName="sibTrans" presStyleCnt="0"/>
      <dgm:spPr/>
    </dgm:pt>
    <dgm:pt modelId="{8CAC67C8-D9DC-45B4-9C61-F920191D18DA}" type="pres">
      <dgm:prSet presAssocID="{0DFCC416-F778-44A0-9C85-0A126D162748}" presName="node" presStyleLbl="node1" presStyleIdx="12" presStyleCnt="16">
        <dgm:presLayoutVars>
          <dgm:bulletEnabled val="1"/>
        </dgm:presLayoutVars>
      </dgm:prSet>
      <dgm:spPr/>
    </dgm:pt>
    <dgm:pt modelId="{AD0E268F-F12B-40E1-B899-00FF482149BD}" type="pres">
      <dgm:prSet presAssocID="{815FB848-A375-48D7-945E-B536DAF99D72}" presName="sibTrans" presStyleCnt="0"/>
      <dgm:spPr/>
    </dgm:pt>
    <dgm:pt modelId="{61516EB8-467E-4C57-A383-592BDEA0D3C9}" type="pres">
      <dgm:prSet presAssocID="{9DCF7661-AB1D-45E4-8ACD-2C6B3AA4E938}" presName="node" presStyleLbl="node1" presStyleIdx="13" presStyleCnt="16">
        <dgm:presLayoutVars>
          <dgm:bulletEnabled val="1"/>
        </dgm:presLayoutVars>
      </dgm:prSet>
      <dgm:spPr/>
    </dgm:pt>
    <dgm:pt modelId="{08A8550A-A971-4D02-9B53-D0C124D6A2B3}" type="pres">
      <dgm:prSet presAssocID="{35847E55-D928-41A1-AD69-7B7A74376F1F}" presName="sibTrans" presStyleCnt="0"/>
      <dgm:spPr/>
    </dgm:pt>
    <dgm:pt modelId="{9ED273F1-F3C5-44A6-BF10-27E08B5F90DB}" type="pres">
      <dgm:prSet presAssocID="{61C08852-C9C5-41F2-84F0-63464CEFA541}" presName="node" presStyleLbl="node1" presStyleIdx="14" presStyleCnt="16">
        <dgm:presLayoutVars>
          <dgm:bulletEnabled val="1"/>
        </dgm:presLayoutVars>
      </dgm:prSet>
      <dgm:spPr/>
    </dgm:pt>
    <dgm:pt modelId="{EF9E1D25-C27F-4BE1-92EF-5C6C71E3C941}" type="pres">
      <dgm:prSet presAssocID="{052B166B-C20D-4BB8-969F-E50D70A137CA}" presName="sibTrans" presStyleCnt="0"/>
      <dgm:spPr/>
    </dgm:pt>
    <dgm:pt modelId="{27CCFEFC-1027-4703-96B4-537CAE4673B0}" type="pres">
      <dgm:prSet presAssocID="{7382ED23-5C90-4C0D-9C49-EAD649F6720E}" presName="node" presStyleLbl="node1" presStyleIdx="15" presStyleCnt="16">
        <dgm:presLayoutVars>
          <dgm:bulletEnabled val="1"/>
        </dgm:presLayoutVars>
      </dgm:prSet>
      <dgm:spPr/>
    </dgm:pt>
  </dgm:ptLst>
  <dgm:cxnLst>
    <dgm:cxn modelId="{C9A71104-BDC2-4719-AF23-51F0695B709A}" srcId="{8CBF1328-618C-4EA3-AD86-11363E59BB39}" destId="{61C08852-C9C5-41F2-84F0-63464CEFA541}" srcOrd="14" destOrd="0" parTransId="{92FF2FCA-7EF6-4118-BBE9-B05A945F1DA8}" sibTransId="{052B166B-C20D-4BB8-969F-E50D70A137CA}"/>
    <dgm:cxn modelId="{DD98C904-1CB7-43AD-A3F9-12CB5DC570DA}" type="presOf" srcId="{8CBF1328-618C-4EA3-AD86-11363E59BB39}" destId="{B3F4A18B-1FCF-4245-B7DF-23C176EDCA55}" srcOrd="0" destOrd="0" presId="urn:microsoft.com/office/officeart/2005/8/layout/default"/>
    <dgm:cxn modelId="{7FA5130B-7A2D-4369-9466-A3EB9C5721DA}" srcId="{8CBF1328-618C-4EA3-AD86-11363E59BB39}" destId="{830DB462-6BED-479F-98AC-791033A1A80D}" srcOrd="6" destOrd="0" parTransId="{4B4793F5-41B2-4F66-9140-0FFB7874B249}" sibTransId="{4068DDD7-8467-4EC1-B2F6-2BD8D1350648}"/>
    <dgm:cxn modelId="{627F460D-3823-463E-8E44-D32D24BF23E6}" srcId="{8CBF1328-618C-4EA3-AD86-11363E59BB39}" destId="{8FD58D4F-E2BA-44FF-BB3B-F3E6DE24B39E}" srcOrd="5" destOrd="0" parTransId="{D6189070-C7C1-4305-B525-975E2A06608D}" sibTransId="{7190376B-170A-46B9-8E1D-3363095005EC}"/>
    <dgm:cxn modelId="{3D69B818-DB59-4D85-9046-A0B278DE671B}" type="presOf" srcId="{FC0302F6-4972-4143-A621-CA0921E14E92}" destId="{3B3B08BA-53BE-43F8-8C62-A7998520775A}" srcOrd="0" destOrd="0" presId="urn:microsoft.com/office/officeart/2005/8/layout/default"/>
    <dgm:cxn modelId="{450CEC27-D463-4075-BC02-A8B07BA8A68D}" srcId="{8CBF1328-618C-4EA3-AD86-11363E59BB39}" destId="{BD69FB6F-10AF-405C-9E2D-76CA26820EEC}" srcOrd="3" destOrd="0" parTransId="{E42CD952-A62A-4F6B-A709-191BE6D02572}" sibTransId="{15C0B1DF-71AB-4873-B6A2-E3FE74FAC266}"/>
    <dgm:cxn modelId="{F2486B2C-0697-40A3-A8DC-4A595F054E52}" type="presOf" srcId="{119311F1-02BF-4C33-886D-EFED21FDEF88}" destId="{A60AA68A-7EB8-402B-A1A8-409CD60B621D}" srcOrd="0" destOrd="0" presId="urn:microsoft.com/office/officeart/2005/8/layout/default"/>
    <dgm:cxn modelId="{38E65B30-5C16-48CA-AE0E-334578E28236}" type="presOf" srcId="{1A702EE7-C254-4C2E-98C3-90232D574852}" destId="{43D01994-C1CE-4F43-9905-80777A610746}" srcOrd="0" destOrd="0" presId="urn:microsoft.com/office/officeart/2005/8/layout/default"/>
    <dgm:cxn modelId="{325EF032-FFF1-4867-B99B-7E6F38EAA996}" srcId="{8CBF1328-618C-4EA3-AD86-11363E59BB39}" destId="{7382ED23-5C90-4C0D-9C49-EAD649F6720E}" srcOrd="15" destOrd="0" parTransId="{3198F2AE-F936-4BB4-B813-D8BC5D354170}" sibTransId="{30C68382-6382-484E-BDFF-CD84EF48A353}"/>
    <dgm:cxn modelId="{285EA03B-C847-40C9-8715-6EBC7D86DAB2}" srcId="{8CBF1328-618C-4EA3-AD86-11363E59BB39}" destId="{60ECD2F3-A1C1-443A-AD7C-48EF2E7B92AF}" srcOrd="7" destOrd="0" parTransId="{29787B23-FC8C-48FB-B301-72D3A1BE397A}" sibTransId="{E06F1FB8-CF3F-4752-BF4B-CD66D3589D34}"/>
    <dgm:cxn modelId="{30982161-DCE0-4C7C-ADE3-1D69BF80629A}" srcId="{8CBF1328-618C-4EA3-AD86-11363E59BB39}" destId="{FC0302F6-4972-4143-A621-CA0921E14E92}" srcOrd="11" destOrd="0" parTransId="{AA175EA7-A5D6-4218-ADD8-72E28F7D353C}" sibTransId="{3F392D85-2991-494F-ABC8-65A72E5E28B8}"/>
    <dgm:cxn modelId="{76E79463-78F5-4339-9566-8F67E77CFA77}" type="presOf" srcId="{0C367AF7-3408-477D-BEB3-E3C3FFCC13DD}" destId="{AF9A93E0-AD60-41DC-BCCB-EABF6EE873C0}" srcOrd="0" destOrd="0" presId="urn:microsoft.com/office/officeart/2005/8/layout/default"/>
    <dgm:cxn modelId="{B5AED243-FD2B-47DC-8443-D506AED08AF1}" type="presOf" srcId="{B386A40D-E2E4-4889-A6D3-CAECEDA40982}" destId="{3F252CF0-2C60-406A-9731-8F02AEEB27E8}" srcOrd="0" destOrd="0" presId="urn:microsoft.com/office/officeart/2005/8/layout/default"/>
    <dgm:cxn modelId="{587EEB48-E8C8-488F-BC89-9629D85FC33C}" type="presOf" srcId="{01F8DA11-DCC4-440C-914C-B2F668D787D2}" destId="{3F560700-323D-40B3-8C7C-ECA268E68F2B}" srcOrd="0" destOrd="0" presId="urn:microsoft.com/office/officeart/2005/8/layout/default"/>
    <dgm:cxn modelId="{41AE2549-697A-4457-AC57-C7B8E3BBD425}" type="presOf" srcId="{9DCF7661-AB1D-45E4-8ACD-2C6B3AA4E938}" destId="{61516EB8-467E-4C57-A383-592BDEA0D3C9}" srcOrd="0" destOrd="0" presId="urn:microsoft.com/office/officeart/2005/8/layout/default"/>
    <dgm:cxn modelId="{C05B6449-8F1E-4EE4-8B21-84249A560B45}" type="presOf" srcId="{61C08852-C9C5-41F2-84F0-63464CEFA541}" destId="{9ED273F1-F3C5-44A6-BF10-27E08B5F90DB}" srcOrd="0" destOrd="0" presId="urn:microsoft.com/office/officeart/2005/8/layout/default"/>
    <dgm:cxn modelId="{4D124D49-B477-4C55-9985-AA6A4EA2EDCA}" srcId="{8CBF1328-618C-4EA3-AD86-11363E59BB39}" destId="{4D41C8D8-04E5-4662-B628-C9322D36FE03}" srcOrd="10" destOrd="0" parTransId="{1B162EB8-027E-4595-A26B-E7A8090C0E6D}" sibTransId="{D662D66E-FF5E-4688-AC70-FF2941FF2E7C}"/>
    <dgm:cxn modelId="{A7EBF149-3F9F-463C-8A51-C62388795C3B}" srcId="{8CBF1328-618C-4EA3-AD86-11363E59BB39}" destId="{0DFCC416-F778-44A0-9C85-0A126D162748}" srcOrd="12" destOrd="0" parTransId="{4706E2C8-D0B5-4B60-AB65-61EF28741B97}" sibTransId="{815FB848-A375-48D7-945E-B536DAF99D72}"/>
    <dgm:cxn modelId="{C0F2B954-B2B1-4DA7-80A6-CB787832A616}" type="presOf" srcId="{4D41C8D8-04E5-4662-B628-C9322D36FE03}" destId="{0A0894C1-F16C-4E68-B49C-59A6F1F46555}" srcOrd="0" destOrd="0" presId="urn:microsoft.com/office/officeart/2005/8/layout/default"/>
    <dgm:cxn modelId="{3BB72081-1CDC-4763-A6C4-591483B8D3F5}" type="presOf" srcId="{0DFCC416-F778-44A0-9C85-0A126D162748}" destId="{8CAC67C8-D9DC-45B4-9C61-F920191D18DA}" srcOrd="0" destOrd="0" presId="urn:microsoft.com/office/officeart/2005/8/layout/default"/>
    <dgm:cxn modelId="{2F7EC389-F3A7-49A4-A9B0-546DA502D432}" srcId="{8CBF1328-618C-4EA3-AD86-11363E59BB39}" destId="{0C367AF7-3408-477D-BEB3-E3C3FFCC13DD}" srcOrd="8" destOrd="0" parTransId="{CA795C22-D2CB-46F7-A2F0-B6BBA13924D6}" sibTransId="{2ADAE95F-30FA-4FBD-8088-AAAB7B4F0D68}"/>
    <dgm:cxn modelId="{BB69C396-F281-4CD9-85B7-E24D8F73C3D2}" type="presOf" srcId="{DAC293AB-868D-4CFF-A8BC-F556B2989B71}" destId="{038F2C32-29EA-4E20-8B7B-B58C67F66AA0}" srcOrd="0" destOrd="0" presId="urn:microsoft.com/office/officeart/2005/8/layout/default"/>
    <dgm:cxn modelId="{15F61C99-957E-49EC-A959-B5474834865E}" type="presOf" srcId="{830DB462-6BED-479F-98AC-791033A1A80D}" destId="{9F13DAC8-1AFA-424C-B50C-4B58BD0CE70B}" srcOrd="0" destOrd="0" presId="urn:microsoft.com/office/officeart/2005/8/layout/default"/>
    <dgm:cxn modelId="{55FFA39C-88B6-4D9E-B875-769C985F7DA2}" srcId="{8CBF1328-618C-4EA3-AD86-11363E59BB39}" destId="{9DCF7661-AB1D-45E4-8ACD-2C6B3AA4E938}" srcOrd="13" destOrd="0" parTransId="{F31A793B-450B-4F03-86BA-16402BBF0620}" sibTransId="{35847E55-D928-41A1-AD69-7B7A74376F1F}"/>
    <dgm:cxn modelId="{FBD4BF9E-9C74-4F8F-BB4F-9EDDC2E6904D}" type="presOf" srcId="{7382ED23-5C90-4C0D-9C49-EAD649F6720E}" destId="{27CCFEFC-1027-4703-96B4-537CAE4673B0}" srcOrd="0" destOrd="0" presId="urn:microsoft.com/office/officeart/2005/8/layout/default"/>
    <dgm:cxn modelId="{CFB1FDA3-DBBD-49AC-8A3C-C31F071AD44E}" type="presOf" srcId="{BD69FB6F-10AF-405C-9E2D-76CA26820EEC}" destId="{702DD33C-B3ED-47B9-90B2-A62D7E790A44}" srcOrd="0" destOrd="0" presId="urn:microsoft.com/office/officeart/2005/8/layout/default"/>
    <dgm:cxn modelId="{700B46A5-514D-4664-8790-632423EA20BC}" type="presOf" srcId="{8FD58D4F-E2BA-44FF-BB3B-F3E6DE24B39E}" destId="{5DD9431C-449A-43F1-AAEA-41F2D7048D80}" srcOrd="0" destOrd="0" presId="urn:microsoft.com/office/officeart/2005/8/layout/default"/>
    <dgm:cxn modelId="{A2489EC1-6D63-4C40-9822-7B1F8E95AD92}" srcId="{8CBF1328-618C-4EA3-AD86-11363E59BB39}" destId="{119311F1-02BF-4C33-886D-EFED21FDEF88}" srcOrd="1" destOrd="0" parTransId="{72BF03F9-62BE-441E-9458-AA82B0F15BC8}" sibTransId="{01FC4F87-85DC-445A-B22F-D0222A6F7C29}"/>
    <dgm:cxn modelId="{A70464D2-5C24-4AFD-A1CD-3B738FFB36C3}" srcId="{8CBF1328-618C-4EA3-AD86-11363E59BB39}" destId="{1A702EE7-C254-4C2E-98C3-90232D574852}" srcOrd="0" destOrd="0" parTransId="{C0FDFBF2-4CD0-4F1A-86E9-FB59C2A770EC}" sibTransId="{56A8681F-5199-46F4-9984-013CFA97DA9E}"/>
    <dgm:cxn modelId="{583A4CD8-4819-400B-A5EA-C060DC87DF99}" srcId="{8CBF1328-618C-4EA3-AD86-11363E59BB39}" destId="{B386A40D-E2E4-4889-A6D3-CAECEDA40982}" srcOrd="9" destOrd="0" parTransId="{7AC0F1BC-B683-4E6E-BE4F-7ACEE3931494}" sibTransId="{D896547B-2DAB-484C-B0B8-BC1765D4E9C7}"/>
    <dgm:cxn modelId="{64FA39E9-556E-40F1-889F-486ACBF121D1}" srcId="{8CBF1328-618C-4EA3-AD86-11363E59BB39}" destId="{01F8DA11-DCC4-440C-914C-B2F668D787D2}" srcOrd="2" destOrd="0" parTransId="{ADE633C6-2355-41D8-8BC5-D04EFA1E4611}" sibTransId="{9E819352-7156-4411-B3C0-B1099CE826C5}"/>
    <dgm:cxn modelId="{530313F4-DC91-4154-901B-EE9E121212D5}" type="presOf" srcId="{60ECD2F3-A1C1-443A-AD7C-48EF2E7B92AF}" destId="{50A93E57-572E-4204-B057-FF2BE18937EE}" srcOrd="0" destOrd="0" presId="urn:microsoft.com/office/officeart/2005/8/layout/default"/>
    <dgm:cxn modelId="{70233DFC-BA1A-4289-8827-160AF44B3074}" srcId="{8CBF1328-618C-4EA3-AD86-11363E59BB39}" destId="{DAC293AB-868D-4CFF-A8BC-F556B2989B71}" srcOrd="4" destOrd="0" parTransId="{C08140F9-770B-4970-8E61-9D83AAA4721F}" sibTransId="{97A8311A-E6B2-43DD-B475-EDABF0FE667E}"/>
    <dgm:cxn modelId="{C0A68B38-EB50-4887-B6CB-D6E649DF4AC2}" type="presParOf" srcId="{B3F4A18B-1FCF-4245-B7DF-23C176EDCA55}" destId="{43D01994-C1CE-4F43-9905-80777A610746}" srcOrd="0" destOrd="0" presId="urn:microsoft.com/office/officeart/2005/8/layout/default"/>
    <dgm:cxn modelId="{7BF53D62-A120-4F93-9917-1C7603FE646A}" type="presParOf" srcId="{B3F4A18B-1FCF-4245-B7DF-23C176EDCA55}" destId="{FB4A67A4-F9E5-4D05-A403-0534E123F2E4}" srcOrd="1" destOrd="0" presId="urn:microsoft.com/office/officeart/2005/8/layout/default"/>
    <dgm:cxn modelId="{6F700BE6-D3F4-4139-AB30-F9C2052429B4}" type="presParOf" srcId="{B3F4A18B-1FCF-4245-B7DF-23C176EDCA55}" destId="{A60AA68A-7EB8-402B-A1A8-409CD60B621D}" srcOrd="2" destOrd="0" presId="urn:microsoft.com/office/officeart/2005/8/layout/default"/>
    <dgm:cxn modelId="{0B96B5BB-EB0C-4815-9AEC-7E24B39E5CD1}" type="presParOf" srcId="{B3F4A18B-1FCF-4245-B7DF-23C176EDCA55}" destId="{8E8B789D-C495-455C-8B66-1F9D1C938EFF}" srcOrd="3" destOrd="0" presId="urn:microsoft.com/office/officeart/2005/8/layout/default"/>
    <dgm:cxn modelId="{F66CC6C2-AD4B-4D85-B939-878750C0F724}" type="presParOf" srcId="{B3F4A18B-1FCF-4245-B7DF-23C176EDCA55}" destId="{3F560700-323D-40B3-8C7C-ECA268E68F2B}" srcOrd="4" destOrd="0" presId="urn:microsoft.com/office/officeart/2005/8/layout/default"/>
    <dgm:cxn modelId="{C34F3731-0023-40DA-8999-FB306DF74B23}" type="presParOf" srcId="{B3F4A18B-1FCF-4245-B7DF-23C176EDCA55}" destId="{9E274F48-7896-459F-AE07-FBFFB51408EA}" srcOrd="5" destOrd="0" presId="urn:microsoft.com/office/officeart/2005/8/layout/default"/>
    <dgm:cxn modelId="{AAC7777C-0C9F-44EF-848E-7732F2F4914C}" type="presParOf" srcId="{B3F4A18B-1FCF-4245-B7DF-23C176EDCA55}" destId="{702DD33C-B3ED-47B9-90B2-A62D7E790A44}" srcOrd="6" destOrd="0" presId="urn:microsoft.com/office/officeart/2005/8/layout/default"/>
    <dgm:cxn modelId="{000979BA-FC55-4B89-9C40-50524EFD01F4}" type="presParOf" srcId="{B3F4A18B-1FCF-4245-B7DF-23C176EDCA55}" destId="{C1B608F1-8F95-4FBC-BE9F-36F274C118F5}" srcOrd="7" destOrd="0" presId="urn:microsoft.com/office/officeart/2005/8/layout/default"/>
    <dgm:cxn modelId="{93DA29E0-DB5D-473B-8D65-BF5242631A66}" type="presParOf" srcId="{B3F4A18B-1FCF-4245-B7DF-23C176EDCA55}" destId="{038F2C32-29EA-4E20-8B7B-B58C67F66AA0}" srcOrd="8" destOrd="0" presId="urn:microsoft.com/office/officeart/2005/8/layout/default"/>
    <dgm:cxn modelId="{12FC27F8-261E-413E-95C9-7B53FB632B55}" type="presParOf" srcId="{B3F4A18B-1FCF-4245-B7DF-23C176EDCA55}" destId="{887214D2-CE81-4B6B-BC61-7285201F1F0A}" srcOrd="9" destOrd="0" presId="urn:microsoft.com/office/officeart/2005/8/layout/default"/>
    <dgm:cxn modelId="{66C0D4A7-2A88-4400-B933-058E8A3E81EC}" type="presParOf" srcId="{B3F4A18B-1FCF-4245-B7DF-23C176EDCA55}" destId="{5DD9431C-449A-43F1-AAEA-41F2D7048D80}" srcOrd="10" destOrd="0" presId="urn:microsoft.com/office/officeart/2005/8/layout/default"/>
    <dgm:cxn modelId="{B6C5F3A0-6577-4096-B178-12798C133196}" type="presParOf" srcId="{B3F4A18B-1FCF-4245-B7DF-23C176EDCA55}" destId="{BDF330C2-BC6B-4C99-B35A-CF9D4BFB0DF0}" srcOrd="11" destOrd="0" presId="urn:microsoft.com/office/officeart/2005/8/layout/default"/>
    <dgm:cxn modelId="{831414E1-7AE7-4670-B399-B0827938D47E}" type="presParOf" srcId="{B3F4A18B-1FCF-4245-B7DF-23C176EDCA55}" destId="{9F13DAC8-1AFA-424C-B50C-4B58BD0CE70B}" srcOrd="12" destOrd="0" presId="urn:microsoft.com/office/officeart/2005/8/layout/default"/>
    <dgm:cxn modelId="{96F64A0D-4848-48CC-A237-BE0BE4217E31}" type="presParOf" srcId="{B3F4A18B-1FCF-4245-B7DF-23C176EDCA55}" destId="{26EC9E9C-B25D-4AAD-B40C-CA01C48C15D0}" srcOrd="13" destOrd="0" presId="urn:microsoft.com/office/officeart/2005/8/layout/default"/>
    <dgm:cxn modelId="{DF4838ED-9D48-460C-8E4E-3BA13F291ED1}" type="presParOf" srcId="{B3F4A18B-1FCF-4245-B7DF-23C176EDCA55}" destId="{50A93E57-572E-4204-B057-FF2BE18937EE}" srcOrd="14" destOrd="0" presId="urn:microsoft.com/office/officeart/2005/8/layout/default"/>
    <dgm:cxn modelId="{8037951D-D336-4F1B-962F-B3E21BEDDA0C}" type="presParOf" srcId="{B3F4A18B-1FCF-4245-B7DF-23C176EDCA55}" destId="{FF195568-F929-45CB-9BAC-032006FD914A}" srcOrd="15" destOrd="0" presId="urn:microsoft.com/office/officeart/2005/8/layout/default"/>
    <dgm:cxn modelId="{3B2B66A7-E5A4-4C38-9809-9D8D81EFBB31}" type="presParOf" srcId="{B3F4A18B-1FCF-4245-B7DF-23C176EDCA55}" destId="{AF9A93E0-AD60-41DC-BCCB-EABF6EE873C0}" srcOrd="16" destOrd="0" presId="urn:microsoft.com/office/officeart/2005/8/layout/default"/>
    <dgm:cxn modelId="{1127BF9F-B141-46BB-BE27-71CB0D1324BE}" type="presParOf" srcId="{B3F4A18B-1FCF-4245-B7DF-23C176EDCA55}" destId="{C72E560C-E1AA-43D8-B7D1-454C2210AE7E}" srcOrd="17" destOrd="0" presId="urn:microsoft.com/office/officeart/2005/8/layout/default"/>
    <dgm:cxn modelId="{C073B2F7-8D0D-4072-83E6-73DB8131F3FB}" type="presParOf" srcId="{B3F4A18B-1FCF-4245-B7DF-23C176EDCA55}" destId="{3F252CF0-2C60-406A-9731-8F02AEEB27E8}" srcOrd="18" destOrd="0" presId="urn:microsoft.com/office/officeart/2005/8/layout/default"/>
    <dgm:cxn modelId="{A24C670B-91E7-4ADC-A21F-2C5DB4276F98}" type="presParOf" srcId="{B3F4A18B-1FCF-4245-B7DF-23C176EDCA55}" destId="{0B71427E-7359-4006-B1EB-3E8C059EA387}" srcOrd="19" destOrd="0" presId="urn:microsoft.com/office/officeart/2005/8/layout/default"/>
    <dgm:cxn modelId="{1F040B27-E5C4-4BE0-8265-65DFEFC417FF}" type="presParOf" srcId="{B3F4A18B-1FCF-4245-B7DF-23C176EDCA55}" destId="{0A0894C1-F16C-4E68-B49C-59A6F1F46555}" srcOrd="20" destOrd="0" presId="urn:microsoft.com/office/officeart/2005/8/layout/default"/>
    <dgm:cxn modelId="{FCADC126-5206-4672-8C80-8C655772B2CC}" type="presParOf" srcId="{B3F4A18B-1FCF-4245-B7DF-23C176EDCA55}" destId="{F68899C1-BD2B-4BB5-9DE1-BD135B8FE944}" srcOrd="21" destOrd="0" presId="urn:microsoft.com/office/officeart/2005/8/layout/default"/>
    <dgm:cxn modelId="{611845FD-1124-4604-823F-93679FA10CE1}" type="presParOf" srcId="{B3F4A18B-1FCF-4245-B7DF-23C176EDCA55}" destId="{3B3B08BA-53BE-43F8-8C62-A7998520775A}" srcOrd="22" destOrd="0" presId="urn:microsoft.com/office/officeart/2005/8/layout/default"/>
    <dgm:cxn modelId="{A6EE2C6D-7904-4DFC-9BE7-D34D957F99A5}" type="presParOf" srcId="{B3F4A18B-1FCF-4245-B7DF-23C176EDCA55}" destId="{EF242FEE-5E13-42F9-8B1E-B86F620B6977}" srcOrd="23" destOrd="0" presId="urn:microsoft.com/office/officeart/2005/8/layout/default"/>
    <dgm:cxn modelId="{683E9114-6DC5-45F0-AF1C-CFACA766A30B}" type="presParOf" srcId="{B3F4A18B-1FCF-4245-B7DF-23C176EDCA55}" destId="{8CAC67C8-D9DC-45B4-9C61-F920191D18DA}" srcOrd="24" destOrd="0" presId="urn:microsoft.com/office/officeart/2005/8/layout/default"/>
    <dgm:cxn modelId="{4AB5ED03-C2B5-4C5F-85CB-5D55A833033B}" type="presParOf" srcId="{B3F4A18B-1FCF-4245-B7DF-23C176EDCA55}" destId="{AD0E268F-F12B-40E1-B899-00FF482149BD}" srcOrd="25" destOrd="0" presId="urn:microsoft.com/office/officeart/2005/8/layout/default"/>
    <dgm:cxn modelId="{FD5A2938-AEA9-4E48-AC07-0D6929A6130C}" type="presParOf" srcId="{B3F4A18B-1FCF-4245-B7DF-23C176EDCA55}" destId="{61516EB8-467E-4C57-A383-592BDEA0D3C9}" srcOrd="26" destOrd="0" presId="urn:microsoft.com/office/officeart/2005/8/layout/default"/>
    <dgm:cxn modelId="{F9FC64A1-F353-44A0-8F08-CC861331DC6C}" type="presParOf" srcId="{B3F4A18B-1FCF-4245-B7DF-23C176EDCA55}" destId="{08A8550A-A971-4D02-9B53-D0C124D6A2B3}" srcOrd="27" destOrd="0" presId="urn:microsoft.com/office/officeart/2005/8/layout/default"/>
    <dgm:cxn modelId="{0D3E0952-BBF7-4F30-B21B-E78FB39FD9F9}" type="presParOf" srcId="{B3F4A18B-1FCF-4245-B7DF-23C176EDCA55}" destId="{9ED273F1-F3C5-44A6-BF10-27E08B5F90DB}" srcOrd="28" destOrd="0" presId="urn:microsoft.com/office/officeart/2005/8/layout/default"/>
    <dgm:cxn modelId="{A7F501AB-9C7F-4E68-97C8-4393445A5EFC}" type="presParOf" srcId="{B3F4A18B-1FCF-4245-B7DF-23C176EDCA55}" destId="{EF9E1D25-C27F-4BE1-92EF-5C6C71E3C941}" srcOrd="29" destOrd="0" presId="urn:microsoft.com/office/officeart/2005/8/layout/default"/>
    <dgm:cxn modelId="{CD1F3591-BB95-4507-B787-387BB8FC1C57}" type="presParOf" srcId="{B3F4A18B-1FCF-4245-B7DF-23C176EDCA55}" destId="{27CCFEFC-1027-4703-96B4-537CAE4673B0}" srcOrd="3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4FD466-90EC-4B29-84ED-E07DAAC8755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s-CL"/>
        </a:p>
      </dgm:t>
    </dgm:pt>
    <dgm:pt modelId="{8EFC2BBF-B431-460B-8F0D-7CA74FD9882E}">
      <dgm:prSet phldrT="[Texto]" custT="1"/>
      <dgm:spPr/>
      <dgm:t>
        <a:bodyPr/>
        <a:lstStyle/>
        <a:p>
          <a:r>
            <a:rPr lang="es-CL" sz="4800" dirty="0"/>
            <a:t>Desafíos</a:t>
          </a:r>
        </a:p>
      </dgm:t>
    </dgm:pt>
    <dgm:pt modelId="{37799355-BAB9-4324-840B-10F4B2F26E52}" type="parTrans" cxnId="{0455EDC0-7222-4C44-82CA-36F1C412796A}">
      <dgm:prSet/>
      <dgm:spPr/>
      <dgm:t>
        <a:bodyPr/>
        <a:lstStyle/>
        <a:p>
          <a:endParaRPr lang="es-CL" sz="2800"/>
        </a:p>
      </dgm:t>
    </dgm:pt>
    <dgm:pt modelId="{994E1932-DB8C-442C-BF38-A41813C7D3E3}" type="sibTrans" cxnId="{0455EDC0-7222-4C44-82CA-36F1C412796A}">
      <dgm:prSet/>
      <dgm:spPr/>
      <dgm:t>
        <a:bodyPr/>
        <a:lstStyle/>
        <a:p>
          <a:endParaRPr lang="es-CL" sz="2800"/>
        </a:p>
      </dgm:t>
    </dgm:pt>
    <dgm:pt modelId="{C2E5F3C2-9F62-46A6-AD64-3DB007084FCC}">
      <dgm:prSet phldrT="[Texto]" custT="1"/>
      <dgm:spPr/>
      <dgm:t>
        <a:bodyPr/>
        <a:lstStyle/>
        <a:p>
          <a:r>
            <a:rPr lang="es-CL" sz="1800" noProof="0" dirty="0">
              <a:ea typeface="+mn-lt"/>
              <a:cs typeface="+mn-lt"/>
            </a:rPr>
            <a:t>Acceso universal a servicios básicos</a:t>
          </a:r>
          <a:endParaRPr lang="es-CL" sz="1800" noProof="0" dirty="0"/>
        </a:p>
      </dgm:t>
    </dgm:pt>
    <dgm:pt modelId="{7BC32FFD-B218-41B0-9D0C-AD1AEF097342}" type="parTrans" cxnId="{974C6971-6570-4E47-B4C1-6E29A3DEE40D}">
      <dgm:prSet/>
      <dgm:spPr/>
      <dgm:t>
        <a:bodyPr/>
        <a:lstStyle/>
        <a:p>
          <a:endParaRPr lang="es-CL" sz="2800"/>
        </a:p>
      </dgm:t>
    </dgm:pt>
    <dgm:pt modelId="{D1AB9B81-DE99-4738-9AFF-18274FEB8AEC}" type="sibTrans" cxnId="{974C6971-6570-4E47-B4C1-6E29A3DEE40D}">
      <dgm:prSet/>
      <dgm:spPr/>
      <dgm:t>
        <a:bodyPr/>
        <a:lstStyle/>
        <a:p>
          <a:endParaRPr lang="es-CL" sz="2800"/>
        </a:p>
      </dgm:t>
    </dgm:pt>
    <dgm:pt modelId="{A5A0C75A-D6C8-4BC6-A755-6D549674FB8A}">
      <dgm:prSet phldrT="[Texto]"/>
      <dgm:spPr/>
      <dgm:t>
        <a:bodyPr/>
        <a:lstStyle/>
        <a:p>
          <a:endParaRPr lang="es-CL" sz="2800" dirty="0"/>
        </a:p>
      </dgm:t>
    </dgm:pt>
    <dgm:pt modelId="{36BE0A1C-AF14-4FF4-B1A6-82BBA0A0F305}" type="parTrans" cxnId="{482EC074-8DDD-4EF0-B6E0-61C81F906D90}">
      <dgm:prSet/>
      <dgm:spPr/>
      <dgm:t>
        <a:bodyPr/>
        <a:lstStyle/>
        <a:p>
          <a:endParaRPr lang="es-CL" sz="2800"/>
        </a:p>
      </dgm:t>
    </dgm:pt>
    <dgm:pt modelId="{D4750107-F2ED-43BD-8F2A-A89730FCF04B}" type="sibTrans" cxnId="{482EC074-8DDD-4EF0-B6E0-61C81F906D90}">
      <dgm:prSet/>
      <dgm:spPr/>
      <dgm:t>
        <a:bodyPr/>
        <a:lstStyle/>
        <a:p>
          <a:endParaRPr lang="es-CL" sz="2800"/>
        </a:p>
      </dgm:t>
    </dgm:pt>
    <dgm:pt modelId="{F3261D6F-0160-4BCA-83C9-779CD174D545}">
      <dgm:prSet custT="1"/>
      <dgm:spPr/>
      <dgm:t>
        <a:bodyPr/>
        <a:lstStyle/>
        <a:p>
          <a:r>
            <a:rPr lang="en-US" sz="1800">
              <a:ea typeface="+mn-lt"/>
              <a:cs typeface="+mn-lt"/>
            </a:rPr>
            <a:t>Productividad de los recursos naturales</a:t>
          </a:r>
          <a:endParaRPr lang="en-US" sz="1800" dirty="0"/>
        </a:p>
      </dgm:t>
    </dgm:pt>
    <dgm:pt modelId="{008F1BF4-95C6-4BBE-A069-9426B309C501}" type="parTrans" cxnId="{BF7E0759-4AE3-4ED7-9776-1EB485675D33}">
      <dgm:prSet/>
      <dgm:spPr/>
      <dgm:t>
        <a:bodyPr/>
        <a:lstStyle/>
        <a:p>
          <a:endParaRPr lang="es-CL" sz="2800"/>
        </a:p>
      </dgm:t>
    </dgm:pt>
    <dgm:pt modelId="{208C5F50-36DC-41CF-9890-CDAF8EED61F9}" type="sibTrans" cxnId="{BF7E0759-4AE3-4ED7-9776-1EB485675D33}">
      <dgm:prSet/>
      <dgm:spPr/>
      <dgm:t>
        <a:bodyPr/>
        <a:lstStyle/>
        <a:p>
          <a:endParaRPr lang="es-CL" sz="2800"/>
        </a:p>
      </dgm:t>
    </dgm:pt>
    <dgm:pt modelId="{148340CE-8CD0-4901-AD7C-A46F2AE1235F}">
      <dgm:prSet custT="1"/>
      <dgm:spPr/>
      <dgm:t>
        <a:bodyPr/>
        <a:lstStyle/>
        <a:p>
          <a:r>
            <a:rPr lang="en-US" sz="1800">
              <a:ea typeface="+mn-lt"/>
              <a:cs typeface="+mn-lt"/>
            </a:rPr>
            <a:t>Valorización de los ecosistemas</a:t>
          </a:r>
          <a:endParaRPr lang="en-US" sz="1800" dirty="0">
            <a:ea typeface="+mn-lt"/>
            <a:cs typeface="+mn-lt"/>
          </a:endParaRPr>
        </a:p>
      </dgm:t>
    </dgm:pt>
    <dgm:pt modelId="{3FC05E66-B926-4ACC-BDF6-C02255B38717}" type="parTrans" cxnId="{646651A8-C7A7-476A-974C-40C6C67B6A30}">
      <dgm:prSet/>
      <dgm:spPr/>
      <dgm:t>
        <a:bodyPr/>
        <a:lstStyle/>
        <a:p>
          <a:endParaRPr lang="es-CL" sz="2800"/>
        </a:p>
      </dgm:t>
    </dgm:pt>
    <dgm:pt modelId="{A17DCCA8-A3ED-4D8A-9E3C-272BDF516BCA}" type="sibTrans" cxnId="{646651A8-C7A7-476A-974C-40C6C67B6A30}">
      <dgm:prSet/>
      <dgm:spPr/>
      <dgm:t>
        <a:bodyPr/>
        <a:lstStyle/>
        <a:p>
          <a:endParaRPr lang="es-CL" sz="2800"/>
        </a:p>
      </dgm:t>
    </dgm:pt>
    <dgm:pt modelId="{0C10006B-746A-4BC0-A6E0-F492C031AE26}" type="pres">
      <dgm:prSet presAssocID="{BB4FD466-90EC-4B29-84ED-E07DAAC87552}" presName="composite" presStyleCnt="0">
        <dgm:presLayoutVars>
          <dgm:chMax val="1"/>
          <dgm:dir/>
          <dgm:resizeHandles val="exact"/>
        </dgm:presLayoutVars>
      </dgm:prSet>
      <dgm:spPr/>
    </dgm:pt>
    <dgm:pt modelId="{FF9D1E02-3339-450A-A1C1-B19B6E408246}" type="pres">
      <dgm:prSet presAssocID="{BB4FD466-90EC-4B29-84ED-E07DAAC87552}" presName="radial" presStyleCnt="0">
        <dgm:presLayoutVars>
          <dgm:animLvl val="ctr"/>
        </dgm:presLayoutVars>
      </dgm:prSet>
      <dgm:spPr/>
    </dgm:pt>
    <dgm:pt modelId="{685FC585-6C5A-4BBB-BCFC-D232776656D6}" type="pres">
      <dgm:prSet presAssocID="{8EFC2BBF-B431-460B-8F0D-7CA74FD9882E}" presName="centerShape" presStyleLbl="vennNode1" presStyleIdx="0" presStyleCnt="4"/>
      <dgm:spPr/>
    </dgm:pt>
    <dgm:pt modelId="{ACBBB479-925B-4F4D-80C0-3C7B4C8DEB46}" type="pres">
      <dgm:prSet presAssocID="{C2E5F3C2-9F62-46A6-AD64-3DB007084FCC}" presName="node" presStyleLbl="vennNode1" presStyleIdx="1" presStyleCnt="4">
        <dgm:presLayoutVars>
          <dgm:bulletEnabled val="1"/>
        </dgm:presLayoutVars>
      </dgm:prSet>
      <dgm:spPr/>
    </dgm:pt>
    <dgm:pt modelId="{A42063AD-686F-435C-8A78-5D09F0C53ACF}" type="pres">
      <dgm:prSet presAssocID="{F3261D6F-0160-4BCA-83C9-779CD174D545}" presName="node" presStyleLbl="vennNode1" presStyleIdx="2" presStyleCnt="4">
        <dgm:presLayoutVars>
          <dgm:bulletEnabled val="1"/>
        </dgm:presLayoutVars>
      </dgm:prSet>
      <dgm:spPr/>
    </dgm:pt>
    <dgm:pt modelId="{B0A2F0B9-F1E0-4AA0-84C6-28DC5381A24B}" type="pres">
      <dgm:prSet presAssocID="{148340CE-8CD0-4901-AD7C-A46F2AE1235F}" presName="node" presStyleLbl="vennNode1" presStyleIdx="3" presStyleCnt="4">
        <dgm:presLayoutVars>
          <dgm:bulletEnabled val="1"/>
        </dgm:presLayoutVars>
      </dgm:prSet>
      <dgm:spPr/>
    </dgm:pt>
  </dgm:ptLst>
  <dgm:cxnLst>
    <dgm:cxn modelId="{5CF3393A-1A65-463B-9A8A-F8E14A920C36}" type="presOf" srcId="{F3261D6F-0160-4BCA-83C9-779CD174D545}" destId="{A42063AD-686F-435C-8A78-5D09F0C53ACF}" srcOrd="0" destOrd="0" presId="urn:microsoft.com/office/officeart/2005/8/layout/radial3"/>
    <dgm:cxn modelId="{6F0F0764-9E7F-438B-82B4-8EB8895C1259}" type="presOf" srcId="{BB4FD466-90EC-4B29-84ED-E07DAAC87552}" destId="{0C10006B-746A-4BC0-A6E0-F492C031AE26}" srcOrd="0" destOrd="0" presId="urn:microsoft.com/office/officeart/2005/8/layout/radial3"/>
    <dgm:cxn modelId="{974C6971-6570-4E47-B4C1-6E29A3DEE40D}" srcId="{8EFC2BBF-B431-460B-8F0D-7CA74FD9882E}" destId="{C2E5F3C2-9F62-46A6-AD64-3DB007084FCC}" srcOrd="0" destOrd="0" parTransId="{7BC32FFD-B218-41B0-9D0C-AD1AEF097342}" sibTransId="{D1AB9B81-DE99-4738-9AFF-18274FEB8AEC}"/>
    <dgm:cxn modelId="{482EC074-8DDD-4EF0-B6E0-61C81F906D90}" srcId="{BB4FD466-90EC-4B29-84ED-E07DAAC87552}" destId="{A5A0C75A-D6C8-4BC6-A755-6D549674FB8A}" srcOrd="1" destOrd="0" parTransId="{36BE0A1C-AF14-4FF4-B1A6-82BBA0A0F305}" sibTransId="{D4750107-F2ED-43BD-8F2A-A89730FCF04B}"/>
    <dgm:cxn modelId="{E75CD275-44B2-40C2-AA4C-F820C86DABE6}" type="presOf" srcId="{148340CE-8CD0-4901-AD7C-A46F2AE1235F}" destId="{B0A2F0B9-F1E0-4AA0-84C6-28DC5381A24B}" srcOrd="0" destOrd="0" presId="urn:microsoft.com/office/officeart/2005/8/layout/radial3"/>
    <dgm:cxn modelId="{BF7E0759-4AE3-4ED7-9776-1EB485675D33}" srcId="{8EFC2BBF-B431-460B-8F0D-7CA74FD9882E}" destId="{F3261D6F-0160-4BCA-83C9-779CD174D545}" srcOrd="1" destOrd="0" parTransId="{008F1BF4-95C6-4BBE-A069-9426B309C501}" sibTransId="{208C5F50-36DC-41CF-9890-CDAF8EED61F9}"/>
    <dgm:cxn modelId="{2F5C6B5A-E2E5-4B7A-BBBE-9180A231CD86}" type="presOf" srcId="{C2E5F3C2-9F62-46A6-AD64-3DB007084FCC}" destId="{ACBBB479-925B-4F4D-80C0-3C7B4C8DEB46}" srcOrd="0" destOrd="0" presId="urn:microsoft.com/office/officeart/2005/8/layout/radial3"/>
    <dgm:cxn modelId="{F989A57D-13C5-4F34-A45F-7417A88A6443}" type="presOf" srcId="{8EFC2BBF-B431-460B-8F0D-7CA74FD9882E}" destId="{685FC585-6C5A-4BBB-BCFC-D232776656D6}" srcOrd="0" destOrd="0" presId="urn:microsoft.com/office/officeart/2005/8/layout/radial3"/>
    <dgm:cxn modelId="{646651A8-C7A7-476A-974C-40C6C67B6A30}" srcId="{8EFC2BBF-B431-460B-8F0D-7CA74FD9882E}" destId="{148340CE-8CD0-4901-AD7C-A46F2AE1235F}" srcOrd="2" destOrd="0" parTransId="{3FC05E66-B926-4ACC-BDF6-C02255B38717}" sibTransId="{A17DCCA8-A3ED-4D8A-9E3C-272BDF516BCA}"/>
    <dgm:cxn modelId="{0455EDC0-7222-4C44-82CA-36F1C412796A}" srcId="{BB4FD466-90EC-4B29-84ED-E07DAAC87552}" destId="{8EFC2BBF-B431-460B-8F0D-7CA74FD9882E}" srcOrd="0" destOrd="0" parTransId="{37799355-BAB9-4324-840B-10F4B2F26E52}" sibTransId="{994E1932-DB8C-442C-BF38-A41813C7D3E3}"/>
    <dgm:cxn modelId="{423D5070-1AE4-453D-8642-8DA0C7850556}" type="presParOf" srcId="{0C10006B-746A-4BC0-A6E0-F492C031AE26}" destId="{FF9D1E02-3339-450A-A1C1-B19B6E408246}" srcOrd="0" destOrd="0" presId="urn:microsoft.com/office/officeart/2005/8/layout/radial3"/>
    <dgm:cxn modelId="{2FDABC46-275A-44D2-BA69-59323F9C9237}" type="presParOf" srcId="{FF9D1E02-3339-450A-A1C1-B19B6E408246}" destId="{685FC585-6C5A-4BBB-BCFC-D232776656D6}" srcOrd="0" destOrd="0" presId="urn:microsoft.com/office/officeart/2005/8/layout/radial3"/>
    <dgm:cxn modelId="{66170899-CB1E-48A0-805F-DA40D40BCCDE}" type="presParOf" srcId="{FF9D1E02-3339-450A-A1C1-B19B6E408246}" destId="{ACBBB479-925B-4F4D-80C0-3C7B4C8DEB46}" srcOrd="1" destOrd="0" presId="urn:microsoft.com/office/officeart/2005/8/layout/radial3"/>
    <dgm:cxn modelId="{0E898EA3-9AA9-48C6-8ACF-9779A9F1B961}" type="presParOf" srcId="{FF9D1E02-3339-450A-A1C1-B19B6E408246}" destId="{A42063AD-686F-435C-8A78-5D09F0C53ACF}" srcOrd="2" destOrd="0" presId="urn:microsoft.com/office/officeart/2005/8/layout/radial3"/>
    <dgm:cxn modelId="{62B50157-F269-4E27-BFAA-7BDA96D88918}" type="presParOf" srcId="{FF9D1E02-3339-450A-A1C1-B19B6E408246}" destId="{B0A2F0B9-F1E0-4AA0-84C6-28DC5381A24B}"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967457-D5E3-4F03-9CC5-77BC9F686F5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E10419E5-9D21-4A3B-B6EA-62830A1EDB9D}">
      <dgm:prSet phldrT="[Texto]"/>
      <dgm:spPr/>
      <dgm:t>
        <a:bodyPr/>
        <a:lstStyle/>
        <a:p>
          <a:r>
            <a:rPr lang="en-US" dirty="0" err="1">
              <a:ea typeface="+mn-lt"/>
              <a:cs typeface="+mn-lt"/>
            </a:rPr>
            <a:t>Gobiernos</a:t>
          </a:r>
          <a:r>
            <a:rPr lang="en-US" dirty="0">
              <a:ea typeface="+mn-lt"/>
              <a:cs typeface="+mn-lt"/>
            </a:rPr>
            <a:t> </a:t>
          </a:r>
          <a:r>
            <a:rPr lang="en-US" dirty="0" err="1">
              <a:ea typeface="+mn-lt"/>
              <a:cs typeface="+mn-lt"/>
            </a:rPr>
            <a:t>nacionales</a:t>
          </a:r>
          <a:r>
            <a:rPr lang="en-US" dirty="0">
              <a:ea typeface="+mn-lt"/>
              <a:cs typeface="+mn-lt"/>
            </a:rPr>
            <a:t> </a:t>
          </a:r>
          <a:endParaRPr lang="es-CL" dirty="0"/>
        </a:p>
      </dgm:t>
    </dgm:pt>
    <dgm:pt modelId="{D488844E-2C15-47BC-9E1F-C787CFE70AE4}" type="parTrans" cxnId="{0F2CED32-AC79-4AB6-AE44-6B43337AAF5D}">
      <dgm:prSet/>
      <dgm:spPr/>
      <dgm:t>
        <a:bodyPr/>
        <a:lstStyle/>
        <a:p>
          <a:endParaRPr lang="es-CL"/>
        </a:p>
      </dgm:t>
    </dgm:pt>
    <dgm:pt modelId="{7485E8FF-76FB-4D7A-9132-115DA07FFE7B}" type="sibTrans" cxnId="{0F2CED32-AC79-4AB6-AE44-6B43337AAF5D}">
      <dgm:prSet/>
      <dgm:spPr/>
      <dgm:t>
        <a:bodyPr/>
        <a:lstStyle/>
        <a:p>
          <a:endParaRPr lang="es-CL"/>
        </a:p>
      </dgm:t>
    </dgm:pt>
    <dgm:pt modelId="{500AE225-E88C-4D63-A27F-8624CA790496}">
      <dgm:prSet/>
      <dgm:spPr/>
      <dgm:t>
        <a:bodyPr/>
        <a:lstStyle/>
        <a:p>
          <a:r>
            <a:rPr lang="en-US" dirty="0" err="1">
              <a:ea typeface="+mn-lt"/>
              <a:cs typeface="+mn-lt"/>
            </a:rPr>
            <a:t>Organizaciones</a:t>
          </a:r>
          <a:r>
            <a:rPr lang="en-US" dirty="0">
              <a:ea typeface="+mn-lt"/>
              <a:cs typeface="+mn-lt"/>
            </a:rPr>
            <a:t> </a:t>
          </a:r>
          <a:r>
            <a:rPr lang="en-US" dirty="0" err="1">
              <a:ea typeface="+mn-lt"/>
              <a:cs typeface="+mn-lt"/>
            </a:rPr>
            <a:t>internacionales</a:t>
          </a:r>
          <a:endParaRPr lang="en-US" dirty="0">
            <a:cs typeface="Calibri"/>
          </a:endParaRPr>
        </a:p>
      </dgm:t>
    </dgm:pt>
    <dgm:pt modelId="{02CC6F9A-22DE-40D3-91FC-18E7F2C77719}" type="parTrans" cxnId="{93B21A77-B60A-4ECB-A703-64CB4D3D446E}">
      <dgm:prSet/>
      <dgm:spPr/>
      <dgm:t>
        <a:bodyPr/>
        <a:lstStyle/>
        <a:p>
          <a:endParaRPr lang="es-CL"/>
        </a:p>
      </dgm:t>
    </dgm:pt>
    <dgm:pt modelId="{46C70BC9-7E58-4E89-8A05-7B90CF0554DE}" type="sibTrans" cxnId="{93B21A77-B60A-4ECB-A703-64CB4D3D446E}">
      <dgm:prSet/>
      <dgm:spPr/>
      <dgm:t>
        <a:bodyPr/>
        <a:lstStyle/>
        <a:p>
          <a:endParaRPr lang="es-CL"/>
        </a:p>
      </dgm:t>
    </dgm:pt>
    <dgm:pt modelId="{06CD6873-D45B-45FA-AC90-678AEE2184D5}">
      <dgm:prSet/>
      <dgm:spPr/>
      <dgm:t>
        <a:bodyPr/>
        <a:lstStyle/>
        <a:p>
          <a:r>
            <a:rPr lang="en-US" dirty="0" err="1">
              <a:ea typeface="+mn-lt"/>
              <a:cs typeface="+mn-lt"/>
            </a:rPr>
            <a:t>Autoridades</a:t>
          </a:r>
          <a:r>
            <a:rPr lang="en-US" dirty="0">
              <a:ea typeface="+mn-lt"/>
              <a:cs typeface="+mn-lt"/>
            </a:rPr>
            <a:t> locales</a:t>
          </a:r>
          <a:endParaRPr lang="en-US" dirty="0">
            <a:cs typeface="Calibri"/>
          </a:endParaRPr>
        </a:p>
      </dgm:t>
    </dgm:pt>
    <dgm:pt modelId="{29B7F11C-1346-4D64-BB60-5C7DC826C27D}" type="parTrans" cxnId="{26EA4B8D-2482-4F25-ADE4-CDCBB1143D4D}">
      <dgm:prSet/>
      <dgm:spPr/>
      <dgm:t>
        <a:bodyPr/>
        <a:lstStyle/>
        <a:p>
          <a:endParaRPr lang="es-CL"/>
        </a:p>
      </dgm:t>
    </dgm:pt>
    <dgm:pt modelId="{D0276CDE-285D-4390-BA5A-38603E0F884E}" type="sibTrans" cxnId="{26EA4B8D-2482-4F25-ADE4-CDCBB1143D4D}">
      <dgm:prSet/>
      <dgm:spPr/>
      <dgm:t>
        <a:bodyPr/>
        <a:lstStyle/>
        <a:p>
          <a:endParaRPr lang="es-CL"/>
        </a:p>
      </dgm:t>
    </dgm:pt>
    <dgm:pt modelId="{EEE520DE-DF8B-4D3B-AAC1-F0016BDC3164}">
      <dgm:prSet/>
      <dgm:spPr/>
      <dgm:t>
        <a:bodyPr/>
        <a:lstStyle/>
        <a:p>
          <a:r>
            <a:rPr lang="en-US" dirty="0">
              <a:ea typeface="+mn-lt"/>
              <a:cs typeface="+mn-lt"/>
            </a:rPr>
            <a:t>Sector privado</a:t>
          </a:r>
          <a:endParaRPr lang="en-US" dirty="0">
            <a:cs typeface="Calibri"/>
          </a:endParaRPr>
        </a:p>
      </dgm:t>
    </dgm:pt>
    <dgm:pt modelId="{79E18E0E-7F42-4954-B1D1-712C3BE8C380}" type="parTrans" cxnId="{4383339D-D018-4065-90FD-A3E209351100}">
      <dgm:prSet/>
      <dgm:spPr/>
      <dgm:t>
        <a:bodyPr/>
        <a:lstStyle/>
        <a:p>
          <a:endParaRPr lang="es-CL"/>
        </a:p>
      </dgm:t>
    </dgm:pt>
    <dgm:pt modelId="{C2C80C3E-31B0-4EEF-8BA7-44B788B54091}" type="sibTrans" cxnId="{4383339D-D018-4065-90FD-A3E209351100}">
      <dgm:prSet/>
      <dgm:spPr/>
      <dgm:t>
        <a:bodyPr/>
        <a:lstStyle/>
        <a:p>
          <a:endParaRPr lang="es-CL"/>
        </a:p>
      </dgm:t>
    </dgm:pt>
    <dgm:pt modelId="{0EA5E07B-AB8A-4F75-8963-169554BDC2FC}">
      <dgm:prSet/>
      <dgm:spPr/>
      <dgm:t>
        <a:bodyPr/>
        <a:lstStyle/>
        <a:p>
          <a:r>
            <a:rPr lang="en-US" dirty="0">
              <a:ea typeface="+mn-lt"/>
              <a:cs typeface="+mn-lt"/>
            </a:rPr>
            <a:t>Fuentes de </a:t>
          </a:r>
          <a:r>
            <a:rPr lang="en-US" dirty="0" err="1">
              <a:ea typeface="+mn-lt"/>
              <a:cs typeface="+mn-lt"/>
            </a:rPr>
            <a:t>inversión</a:t>
          </a:r>
          <a:endParaRPr lang="en-US" dirty="0">
            <a:cs typeface="Calibri"/>
          </a:endParaRPr>
        </a:p>
      </dgm:t>
    </dgm:pt>
    <dgm:pt modelId="{FE7F0013-8917-4AE4-B3ED-F37DBE669E01}" type="parTrans" cxnId="{A83EBB16-1FB5-47FB-95F0-F7C2620F54C2}">
      <dgm:prSet/>
      <dgm:spPr/>
      <dgm:t>
        <a:bodyPr/>
        <a:lstStyle/>
        <a:p>
          <a:endParaRPr lang="es-CL"/>
        </a:p>
      </dgm:t>
    </dgm:pt>
    <dgm:pt modelId="{DD957882-8929-4793-A67A-4461E00CD04C}" type="sibTrans" cxnId="{A83EBB16-1FB5-47FB-95F0-F7C2620F54C2}">
      <dgm:prSet/>
      <dgm:spPr/>
      <dgm:t>
        <a:bodyPr/>
        <a:lstStyle/>
        <a:p>
          <a:endParaRPr lang="es-CL"/>
        </a:p>
      </dgm:t>
    </dgm:pt>
    <dgm:pt modelId="{C6449D94-CB41-4136-9BED-22E08A2CA47E}">
      <dgm:prSet/>
      <dgm:spPr/>
      <dgm:t>
        <a:bodyPr/>
        <a:lstStyle/>
        <a:p>
          <a:r>
            <a:rPr lang="en-US" dirty="0">
              <a:ea typeface="+mn-lt"/>
              <a:cs typeface="+mn-lt"/>
            </a:rPr>
            <a:t>Sociedad civil</a:t>
          </a:r>
          <a:endParaRPr lang="en-US" dirty="0">
            <a:cs typeface="Calibri"/>
          </a:endParaRPr>
        </a:p>
      </dgm:t>
    </dgm:pt>
    <dgm:pt modelId="{F481F0C3-FD54-4F68-BF65-75CD40B07B6C}" type="parTrans" cxnId="{5C9EC641-75D1-4FC4-BB09-1A417695E529}">
      <dgm:prSet/>
      <dgm:spPr/>
      <dgm:t>
        <a:bodyPr/>
        <a:lstStyle/>
        <a:p>
          <a:endParaRPr lang="es-CL"/>
        </a:p>
      </dgm:t>
    </dgm:pt>
    <dgm:pt modelId="{75126E63-2C72-428C-AB56-4EEA9D350DA4}" type="sibTrans" cxnId="{5C9EC641-75D1-4FC4-BB09-1A417695E529}">
      <dgm:prSet/>
      <dgm:spPr/>
      <dgm:t>
        <a:bodyPr/>
        <a:lstStyle/>
        <a:p>
          <a:endParaRPr lang="es-CL"/>
        </a:p>
      </dgm:t>
    </dgm:pt>
    <dgm:pt modelId="{4CB1355D-C052-4AFB-92CB-D5858996EFB3}">
      <dgm:prSet/>
      <dgm:spPr/>
      <dgm:t>
        <a:bodyPr/>
        <a:lstStyle/>
        <a:p>
          <a:r>
            <a:rPr lang="en-US" dirty="0" err="1">
              <a:ea typeface="+mn-lt"/>
              <a:cs typeface="+mn-lt"/>
            </a:rPr>
            <a:t>Organizaciones</a:t>
          </a:r>
          <a:r>
            <a:rPr lang="en-US" dirty="0">
              <a:ea typeface="+mn-lt"/>
              <a:cs typeface="+mn-lt"/>
            </a:rPr>
            <a:t> </a:t>
          </a:r>
          <a:r>
            <a:rPr lang="en-US" dirty="0" err="1">
              <a:ea typeface="+mn-lt"/>
              <a:cs typeface="+mn-lt"/>
            </a:rPr>
            <a:t>comunitarias</a:t>
          </a:r>
          <a:endParaRPr lang="en-US" dirty="0">
            <a:cs typeface="Calibri"/>
          </a:endParaRPr>
        </a:p>
      </dgm:t>
    </dgm:pt>
    <dgm:pt modelId="{CF3F3A84-6415-4543-A36F-8DB27B705F34}" type="parTrans" cxnId="{8B342FB3-72B6-407C-86FF-89B382510B79}">
      <dgm:prSet/>
      <dgm:spPr/>
      <dgm:t>
        <a:bodyPr/>
        <a:lstStyle/>
        <a:p>
          <a:endParaRPr lang="es-CL"/>
        </a:p>
      </dgm:t>
    </dgm:pt>
    <dgm:pt modelId="{DDD5C042-171E-490A-B0DB-6565B25654D2}" type="sibTrans" cxnId="{8B342FB3-72B6-407C-86FF-89B382510B79}">
      <dgm:prSet/>
      <dgm:spPr/>
      <dgm:t>
        <a:bodyPr/>
        <a:lstStyle/>
        <a:p>
          <a:endParaRPr lang="es-CL"/>
        </a:p>
      </dgm:t>
    </dgm:pt>
    <dgm:pt modelId="{41562B5D-220A-469F-B9B8-373CB633CA0B}">
      <dgm:prSet/>
      <dgm:spPr/>
      <dgm:t>
        <a:bodyPr/>
        <a:lstStyle/>
        <a:p>
          <a:r>
            <a:rPr lang="en-US" dirty="0" err="1">
              <a:ea typeface="+mn-lt"/>
              <a:cs typeface="+mn-lt"/>
            </a:rPr>
            <a:t>Organizaciones</a:t>
          </a:r>
          <a:r>
            <a:rPr lang="en-US" dirty="0">
              <a:ea typeface="+mn-lt"/>
              <a:cs typeface="+mn-lt"/>
            </a:rPr>
            <a:t> de </a:t>
          </a:r>
          <a:r>
            <a:rPr lang="en-US" dirty="0" err="1">
              <a:ea typeface="+mn-lt"/>
              <a:cs typeface="+mn-lt"/>
            </a:rPr>
            <a:t>investigación</a:t>
          </a:r>
          <a:endParaRPr lang="en-US" dirty="0">
            <a:cs typeface="Calibri"/>
          </a:endParaRPr>
        </a:p>
      </dgm:t>
    </dgm:pt>
    <dgm:pt modelId="{1A874A32-8E95-4E5A-8AC2-0405D35A25A8}" type="parTrans" cxnId="{8C7ED17E-4E64-4711-B995-5C62DDE4E54E}">
      <dgm:prSet/>
      <dgm:spPr/>
      <dgm:t>
        <a:bodyPr/>
        <a:lstStyle/>
        <a:p>
          <a:endParaRPr lang="es-CL"/>
        </a:p>
      </dgm:t>
    </dgm:pt>
    <dgm:pt modelId="{D54135A7-9105-46E9-93B4-EFFB33F4A333}" type="sibTrans" cxnId="{8C7ED17E-4E64-4711-B995-5C62DDE4E54E}">
      <dgm:prSet/>
      <dgm:spPr/>
      <dgm:t>
        <a:bodyPr/>
        <a:lstStyle/>
        <a:p>
          <a:endParaRPr lang="es-CL"/>
        </a:p>
      </dgm:t>
    </dgm:pt>
    <dgm:pt modelId="{5BC25D6A-DFDF-4E8D-849C-E1B108AB237D}">
      <dgm:prSet/>
      <dgm:spPr/>
      <dgm:t>
        <a:bodyPr/>
        <a:lstStyle/>
        <a:p>
          <a:r>
            <a:rPr lang="en-US" dirty="0" err="1">
              <a:ea typeface="+mn-lt"/>
              <a:cs typeface="+mn-lt"/>
            </a:rPr>
            <a:t>Entidades</a:t>
          </a:r>
          <a:r>
            <a:rPr lang="en-US" dirty="0">
              <a:ea typeface="+mn-lt"/>
              <a:cs typeface="+mn-lt"/>
            </a:rPr>
            <a:t> </a:t>
          </a:r>
          <a:r>
            <a:rPr lang="en-US" dirty="0" err="1">
              <a:ea typeface="+mn-lt"/>
              <a:cs typeface="+mn-lt"/>
            </a:rPr>
            <a:t>regionales</a:t>
          </a:r>
          <a:endParaRPr lang="en-US" dirty="0">
            <a:cs typeface="Calibri"/>
          </a:endParaRPr>
        </a:p>
      </dgm:t>
    </dgm:pt>
    <dgm:pt modelId="{7638B32E-16CA-49DB-B134-CFC632D43019}" type="parTrans" cxnId="{9CEF118B-3647-448B-AA41-F7A464A2E524}">
      <dgm:prSet/>
      <dgm:spPr/>
      <dgm:t>
        <a:bodyPr/>
        <a:lstStyle/>
        <a:p>
          <a:endParaRPr lang="es-CL"/>
        </a:p>
      </dgm:t>
    </dgm:pt>
    <dgm:pt modelId="{CC4D7CAB-789E-4A32-9917-4AB05602588C}" type="sibTrans" cxnId="{9CEF118B-3647-448B-AA41-F7A464A2E524}">
      <dgm:prSet/>
      <dgm:spPr/>
      <dgm:t>
        <a:bodyPr/>
        <a:lstStyle/>
        <a:p>
          <a:endParaRPr lang="es-CL"/>
        </a:p>
      </dgm:t>
    </dgm:pt>
    <dgm:pt modelId="{9EBC518F-4D47-4D99-B671-14EAF1EF0085}" type="pres">
      <dgm:prSet presAssocID="{E7967457-D5E3-4F03-9CC5-77BC9F686F5E}" presName="diagram" presStyleCnt="0">
        <dgm:presLayoutVars>
          <dgm:dir/>
          <dgm:resizeHandles val="exact"/>
        </dgm:presLayoutVars>
      </dgm:prSet>
      <dgm:spPr/>
    </dgm:pt>
    <dgm:pt modelId="{0459DA0C-01A8-40DB-8441-DE756697DC9C}" type="pres">
      <dgm:prSet presAssocID="{E10419E5-9D21-4A3B-B6EA-62830A1EDB9D}" presName="node" presStyleLbl="node1" presStyleIdx="0" presStyleCnt="9">
        <dgm:presLayoutVars>
          <dgm:bulletEnabled val="1"/>
        </dgm:presLayoutVars>
      </dgm:prSet>
      <dgm:spPr/>
    </dgm:pt>
    <dgm:pt modelId="{AEC95761-877E-4DD7-AA9F-A129A2478A24}" type="pres">
      <dgm:prSet presAssocID="{7485E8FF-76FB-4D7A-9132-115DA07FFE7B}" presName="sibTrans" presStyleCnt="0"/>
      <dgm:spPr/>
    </dgm:pt>
    <dgm:pt modelId="{43F9CF35-48F9-49DD-A812-BDBCB1AC3212}" type="pres">
      <dgm:prSet presAssocID="{500AE225-E88C-4D63-A27F-8624CA790496}" presName="node" presStyleLbl="node1" presStyleIdx="1" presStyleCnt="9">
        <dgm:presLayoutVars>
          <dgm:bulletEnabled val="1"/>
        </dgm:presLayoutVars>
      </dgm:prSet>
      <dgm:spPr/>
    </dgm:pt>
    <dgm:pt modelId="{21AD34CB-BFE7-44A9-8193-CC94907C14A0}" type="pres">
      <dgm:prSet presAssocID="{46C70BC9-7E58-4E89-8A05-7B90CF0554DE}" presName="sibTrans" presStyleCnt="0"/>
      <dgm:spPr/>
    </dgm:pt>
    <dgm:pt modelId="{F0ADC388-5DC2-4115-8BA9-52F2A8893512}" type="pres">
      <dgm:prSet presAssocID="{06CD6873-D45B-45FA-AC90-678AEE2184D5}" presName="node" presStyleLbl="node1" presStyleIdx="2" presStyleCnt="9">
        <dgm:presLayoutVars>
          <dgm:bulletEnabled val="1"/>
        </dgm:presLayoutVars>
      </dgm:prSet>
      <dgm:spPr/>
    </dgm:pt>
    <dgm:pt modelId="{68E1F1DD-DA4C-4229-AE6D-F8608512E87C}" type="pres">
      <dgm:prSet presAssocID="{D0276CDE-285D-4390-BA5A-38603E0F884E}" presName="sibTrans" presStyleCnt="0"/>
      <dgm:spPr/>
    </dgm:pt>
    <dgm:pt modelId="{22854303-C970-4228-8328-017112C25374}" type="pres">
      <dgm:prSet presAssocID="{EEE520DE-DF8B-4D3B-AAC1-F0016BDC3164}" presName="node" presStyleLbl="node1" presStyleIdx="3" presStyleCnt="9">
        <dgm:presLayoutVars>
          <dgm:bulletEnabled val="1"/>
        </dgm:presLayoutVars>
      </dgm:prSet>
      <dgm:spPr/>
    </dgm:pt>
    <dgm:pt modelId="{73A757DA-1B51-4F71-B4DE-6E1A9272068F}" type="pres">
      <dgm:prSet presAssocID="{C2C80C3E-31B0-4EEF-8BA7-44B788B54091}" presName="sibTrans" presStyleCnt="0"/>
      <dgm:spPr/>
    </dgm:pt>
    <dgm:pt modelId="{FE73B64F-7CBB-4C84-A1B5-608CDC6595F1}" type="pres">
      <dgm:prSet presAssocID="{0EA5E07B-AB8A-4F75-8963-169554BDC2FC}" presName="node" presStyleLbl="node1" presStyleIdx="4" presStyleCnt="9">
        <dgm:presLayoutVars>
          <dgm:bulletEnabled val="1"/>
        </dgm:presLayoutVars>
      </dgm:prSet>
      <dgm:spPr/>
    </dgm:pt>
    <dgm:pt modelId="{D50C1E11-13C1-4A13-A63B-A5B7C42005C2}" type="pres">
      <dgm:prSet presAssocID="{DD957882-8929-4793-A67A-4461E00CD04C}" presName="sibTrans" presStyleCnt="0"/>
      <dgm:spPr/>
    </dgm:pt>
    <dgm:pt modelId="{38ECE059-595C-47CF-9B25-1D2D01FB58B7}" type="pres">
      <dgm:prSet presAssocID="{C6449D94-CB41-4136-9BED-22E08A2CA47E}" presName="node" presStyleLbl="node1" presStyleIdx="5" presStyleCnt="9">
        <dgm:presLayoutVars>
          <dgm:bulletEnabled val="1"/>
        </dgm:presLayoutVars>
      </dgm:prSet>
      <dgm:spPr/>
    </dgm:pt>
    <dgm:pt modelId="{3AB78184-DA2A-4DF6-BB1D-5069DEA72CF5}" type="pres">
      <dgm:prSet presAssocID="{75126E63-2C72-428C-AB56-4EEA9D350DA4}" presName="sibTrans" presStyleCnt="0"/>
      <dgm:spPr/>
    </dgm:pt>
    <dgm:pt modelId="{A84D27D3-DE6C-4117-9706-BBF6EBEDF4B2}" type="pres">
      <dgm:prSet presAssocID="{4CB1355D-C052-4AFB-92CB-D5858996EFB3}" presName="node" presStyleLbl="node1" presStyleIdx="6" presStyleCnt="9">
        <dgm:presLayoutVars>
          <dgm:bulletEnabled val="1"/>
        </dgm:presLayoutVars>
      </dgm:prSet>
      <dgm:spPr/>
    </dgm:pt>
    <dgm:pt modelId="{833AEDA2-4DFC-4A22-9826-DA0F54213108}" type="pres">
      <dgm:prSet presAssocID="{DDD5C042-171E-490A-B0DB-6565B25654D2}" presName="sibTrans" presStyleCnt="0"/>
      <dgm:spPr/>
    </dgm:pt>
    <dgm:pt modelId="{56AD1A6C-BC54-4E72-AD44-AAD6C46D2755}" type="pres">
      <dgm:prSet presAssocID="{41562B5D-220A-469F-B9B8-373CB633CA0B}" presName="node" presStyleLbl="node1" presStyleIdx="7" presStyleCnt="9">
        <dgm:presLayoutVars>
          <dgm:bulletEnabled val="1"/>
        </dgm:presLayoutVars>
      </dgm:prSet>
      <dgm:spPr/>
    </dgm:pt>
    <dgm:pt modelId="{EED8107B-F6E5-40F2-90E9-043BF013B6C8}" type="pres">
      <dgm:prSet presAssocID="{D54135A7-9105-46E9-93B4-EFFB33F4A333}" presName="sibTrans" presStyleCnt="0"/>
      <dgm:spPr/>
    </dgm:pt>
    <dgm:pt modelId="{383CC5E1-0C3B-478C-88DE-37780FD371C1}" type="pres">
      <dgm:prSet presAssocID="{5BC25D6A-DFDF-4E8D-849C-E1B108AB237D}" presName="node" presStyleLbl="node1" presStyleIdx="8" presStyleCnt="9">
        <dgm:presLayoutVars>
          <dgm:bulletEnabled val="1"/>
        </dgm:presLayoutVars>
      </dgm:prSet>
      <dgm:spPr/>
    </dgm:pt>
  </dgm:ptLst>
  <dgm:cxnLst>
    <dgm:cxn modelId="{A83EBB16-1FB5-47FB-95F0-F7C2620F54C2}" srcId="{E7967457-D5E3-4F03-9CC5-77BC9F686F5E}" destId="{0EA5E07B-AB8A-4F75-8963-169554BDC2FC}" srcOrd="4" destOrd="0" parTransId="{FE7F0013-8917-4AE4-B3ED-F37DBE669E01}" sibTransId="{DD957882-8929-4793-A67A-4461E00CD04C}"/>
    <dgm:cxn modelId="{8D38FE1D-FA66-4937-BF87-9CFDEEDA6E89}" type="presOf" srcId="{C6449D94-CB41-4136-9BED-22E08A2CA47E}" destId="{38ECE059-595C-47CF-9B25-1D2D01FB58B7}" srcOrd="0" destOrd="0" presId="urn:microsoft.com/office/officeart/2005/8/layout/default"/>
    <dgm:cxn modelId="{DF147631-A5C3-4E1C-9D5E-5EF443065C09}" type="presOf" srcId="{E10419E5-9D21-4A3B-B6EA-62830A1EDB9D}" destId="{0459DA0C-01A8-40DB-8441-DE756697DC9C}" srcOrd="0" destOrd="0" presId="urn:microsoft.com/office/officeart/2005/8/layout/default"/>
    <dgm:cxn modelId="{0F2CED32-AC79-4AB6-AE44-6B43337AAF5D}" srcId="{E7967457-D5E3-4F03-9CC5-77BC9F686F5E}" destId="{E10419E5-9D21-4A3B-B6EA-62830A1EDB9D}" srcOrd="0" destOrd="0" parTransId="{D488844E-2C15-47BC-9E1F-C787CFE70AE4}" sibTransId="{7485E8FF-76FB-4D7A-9132-115DA07FFE7B}"/>
    <dgm:cxn modelId="{D8D1633C-84EA-4CC7-A51C-AD4E673B7E2E}" type="presOf" srcId="{0EA5E07B-AB8A-4F75-8963-169554BDC2FC}" destId="{FE73B64F-7CBB-4C84-A1B5-608CDC6595F1}" srcOrd="0" destOrd="0" presId="urn:microsoft.com/office/officeart/2005/8/layout/default"/>
    <dgm:cxn modelId="{5C9EC641-75D1-4FC4-BB09-1A417695E529}" srcId="{E7967457-D5E3-4F03-9CC5-77BC9F686F5E}" destId="{C6449D94-CB41-4136-9BED-22E08A2CA47E}" srcOrd="5" destOrd="0" parTransId="{F481F0C3-FD54-4F68-BF65-75CD40B07B6C}" sibTransId="{75126E63-2C72-428C-AB56-4EEA9D350DA4}"/>
    <dgm:cxn modelId="{B64ACA43-B6AA-48FB-B697-7A3F73B613B9}" type="presOf" srcId="{06CD6873-D45B-45FA-AC90-678AEE2184D5}" destId="{F0ADC388-5DC2-4115-8BA9-52F2A8893512}" srcOrd="0" destOrd="0" presId="urn:microsoft.com/office/officeart/2005/8/layout/default"/>
    <dgm:cxn modelId="{93B21A77-B60A-4ECB-A703-64CB4D3D446E}" srcId="{E7967457-D5E3-4F03-9CC5-77BC9F686F5E}" destId="{500AE225-E88C-4D63-A27F-8624CA790496}" srcOrd="1" destOrd="0" parTransId="{02CC6F9A-22DE-40D3-91FC-18E7F2C77719}" sibTransId="{46C70BC9-7E58-4E89-8A05-7B90CF0554DE}"/>
    <dgm:cxn modelId="{8C7ED17E-4E64-4711-B995-5C62DDE4E54E}" srcId="{E7967457-D5E3-4F03-9CC5-77BC9F686F5E}" destId="{41562B5D-220A-469F-B9B8-373CB633CA0B}" srcOrd="7" destOrd="0" parTransId="{1A874A32-8E95-4E5A-8AC2-0405D35A25A8}" sibTransId="{D54135A7-9105-46E9-93B4-EFFB33F4A333}"/>
    <dgm:cxn modelId="{05702B81-1FFB-41E9-A385-E880C01E4772}" type="presOf" srcId="{EEE520DE-DF8B-4D3B-AAC1-F0016BDC3164}" destId="{22854303-C970-4228-8328-017112C25374}" srcOrd="0" destOrd="0" presId="urn:microsoft.com/office/officeart/2005/8/layout/default"/>
    <dgm:cxn modelId="{9CEF118B-3647-448B-AA41-F7A464A2E524}" srcId="{E7967457-D5E3-4F03-9CC5-77BC9F686F5E}" destId="{5BC25D6A-DFDF-4E8D-849C-E1B108AB237D}" srcOrd="8" destOrd="0" parTransId="{7638B32E-16CA-49DB-B134-CFC632D43019}" sibTransId="{CC4D7CAB-789E-4A32-9917-4AB05602588C}"/>
    <dgm:cxn modelId="{26EA4B8D-2482-4F25-ADE4-CDCBB1143D4D}" srcId="{E7967457-D5E3-4F03-9CC5-77BC9F686F5E}" destId="{06CD6873-D45B-45FA-AC90-678AEE2184D5}" srcOrd="2" destOrd="0" parTransId="{29B7F11C-1346-4D64-BB60-5C7DC826C27D}" sibTransId="{D0276CDE-285D-4390-BA5A-38603E0F884E}"/>
    <dgm:cxn modelId="{6245598D-DA04-4F7A-841F-0F0FD580E3F8}" type="presOf" srcId="{4CB1355D-C052-4AFB-92CB-D5858996EFB3}" destId="{A84D27D3-DE6C-4117-9706-BBF6EBEDF4B2}" srcOrd="0" destOrd="0" presId="urn:microsoft.com/office/officeart/2005/8/layout/default"/>
    <dgm:cxn modelId="{07BB0F91-81FC-4DD2-AA6F-3E125E465DF2}" type="presOf" srcId="{E7967457-D5E3-4F03-9CC5-77BC9F686F5E}" destId="{9EBC518F-4D47-4D99-B671-14EAF1EF0085}" srcOrd="0" destOrd="0" presId="urn:microsoft.com/office/officeart/2005/8/layout/default"/>
    <dgm:cxn modelId="{4383339D-D018-4065-90FD-A3E209351100}" srcId="{E7967457-D5E3-4F03-9CC5-77BC9F686F5E}" destId="{EEE520DE-DF8B-4D3B-AAC1-F0016BDC3164}" srcOrd="3" destOrd="0" parTransId="{79E18E0E-7F42-4954-B1D1-712C3BE8C380}" sibTransId="{C2C80C3E-31B0-4EEF-8BA7-44B788B54091}"/>
    <dgm:cxn modelId="{89D445A6-A5A8-40EC-8AF1-5856579711F5}" type="presOf" srcId="{5BC25D6A-DFDF-4E8D-849C-E1B108AB237D}" destId="{383CC5E1-0C3B-478C-88DE-37780FD371C1}" srcOrd="0" destOrd="0" presId="urn:microsoft.com/office/officeart/2005/8/layout/default"/>
    <dgm:cxn modelId="{8B342FB3-72B6-407C-86FF-89B382510B79}" srcId="{E7967457-D5E3-4F03-9CC5-77BC9F686F5E}" destId="{4CB1355D-C052-4AFB-92CB-D5858996EFB3}" srcOrd="6" destOrd="0" parTransId="{CF3F3A84-6415-4543-A36F-8DB27B705F34}" sibTransId="{DDD5C042-171E-490A-B0DB-6565B25654D2}"/>
    <dgm:cxn modelId="{D2BEAEDF-C357-4BB4-ADF4-3576CA452A1D}" type="presOf" srcId="{500AE225-E88C-4D63-A27F-8624CA790496}" destId="{43F9CF35-48F9-49DD-A812-BDBCB1AC3212}" srcOrd="0" destOrd="0" presId="urn:microsoft.com/office/officeart/2005/8/layout/default"/>
    <dgm:cxn modelId="{AA340FF6-0971-4E39-B761-A4CFFEA9B548}" type="presOf" srcId="{41562B5D-220A-469F-B9B8-373CB633CA0B}" destId="{56AD1A6C-BC54-4E72-AD44-AAD6C46D2755}" srcOrd="0" destOrd="0" presId="urn:microsoft.com/office/officeart/2005/8/layout/default"/>
    <dgm:cxn modelId="{BA26E34E-6A2A-43E9-93C5-D4CC61544B0C}" type="presParOf" srcId="{9EBC518F-4D47-4D99-B671-14EAF1EF0085}" destId="{0459DA0C-01A8-40DB-8441-DE756697DC9C}" srcOrd="0" destOrd="0" presId="urn:microsoft.com/office/officeart/2005/8/layout/default"/>
    <dgm:cxn modelId="{C2342710-5566-41CA-B87C-8274227CDABD}" type="presParOf" srcId="{9EBC518F-4D47-4D99-B671-14EAF1EF0085}" destId="{AEC95761-877E-4DD7-AA9F-A129A2478A24}" srcOrd="1" destOrd="0" presId="urn:microsoft.com/office/officeart/2005/8/layout/default"/>
    <dgm:cxn modelId="{E5F7D80F-E977-43C3-B3E8-2CD7C62D4152}" type="presParOf" srcId="{9EBC518F-4D47-4D99-B671-14EAF1EF0085}" destId="{43F9CF35-48F9-49DD-A812-BDBCB1AC3212}" srcOrd="2" destOrd="0" presId="urn:microsoft.com/office/officeart/2005/8/layout/default"/>
    <dgm:cxn modelId="{05094038-30CC-4283-A3F1-1EB7EE5D2F49}" type="presParOf" srcId="{9EBC518F-4D47-4D99-B671-14EAF1EF0085}" destId="{21AD34CB-BFE7-44A9-8193-CC94907C14A0}" srcOrd="3" destOrd="0" presId="urn:microsoft.com/office/officeart/2005/8/layout/default"/>
    <dgm:cxn modelId="{2CAF455B-B17B-4063-B553-158431F33F67}" type="presParOf" srcId="{9EBC518F-4D47-4D99-B671-14EAF1EF0085}" destId="{F0ADC388-5DC2-4115-8BA9-52F2A8893512}" srcOrd="4" destOrd="0" presId="urn:microsoft.com/office/officeart/2005/8/layout/default"/>
    <dgm:cxn modelId="{0B8A3846-295A-416E-8F07-3BA9CBD35982}" type="presParOf" srcId="{9EBC518F-4D47-4D99-B671-14EAF1EF0085}" destId="{68E1F1DD-DA4C-4229-AE6D-F8608512E87C}" srcOrd="5" destOrd="0" presId="urn:microsoft.com/office/officeart/2005/8/layout/default"/>
    <dgm:cxn modelId="{C457D1D7-8614-4ACB-AFF3-E9F4D44BAE34}" type="presParOf" srcId="{9EBC518F-4D47-4D99-B671-14EAF1EF0085}" destId="{22854303-C970-4228-8328-017112C25374}" srcOrd="6" destOrd="0" presId="urn:microsoft.com/office/officeart/2005/8/layout/default"/>
    <dgm:cxn modelId="{D5DE5FDE-D224-43CE-9FB3-A1D8CC117DE5}" type="presParOf" srcId="{9EBC518F-4D47-4D99-B671-14EAF1EF0085}" destId="{73A757DA-1B51-4F71-B4DE-6E1A9272068F}" srcOrd="7" destOrd="0" presId="urn:microsoft.com/office/officeart/2005/8/layout/default"/>
    <dgm:cxn modelId="{F4736B3E-DA84-4847-B1F0-1A194138D842}" type="presParOf" srcId="{9EBC518F-4D47-4D99-B671-14EAF1EF0085}" destId="{FE73B64F-7CBB-4C84-A1B5-608CDC6595F1}" srcOrd="8" destOrd="0" presId="urn:microsoft.com/office/officeart/2005/8/layout/default"/>
    <dgm:cxn modelId="{9D558331-ABC6-43C5-ACF5-E5188A0A3539}" type="presParOf" srcId="{9EBC518F-4D47-4D99-B671-14EAF1EF0085}" destId="{D50C1E11-13C1-4A13-A63B-A5B7C42005C2}" srcOrd="9" destOrd="0" presId="urn:microsoft.com/office/officeart/2005/8/layout/default"/>
    <dgm:cxn modelId="{47058431-0F39-4D4E-A3F8-B19CFE1D35B4}" type="presParOf" srcId="{9EBC518F-4D47-4D99-B671-14EAF1EF0085}" destId="{38ECE059-595C-47CF-9B25-1D2D01FB58B7}" srcOrd="10" destOrd="0" presId="urn:microsoft.com/office/officeart/2005/8/layout/default"/>
    <dgm:cxn modelId="{22C22397-26E2-4916-BBBC-30D332DCA432}" type="presParOf" srcId="{9EBC518F-4D47-4D99-B671-14EAF1EF0085}" destId="{3AB78184-DA2A-4DF6-BB1D-5069DEA72CF5}" srcOrd="11" destOrd="0" presId="urn:microsoft.com/office/officeart/2005/8/layout/default"/>
    <dgm:cxn modelId="{386FF631-2C73-4A03-83F8-7408E4FA6775}" type="presParOf" srcId="{9EBC518F-4D47-4D99-B671-14EAF1EF0085}" destId="{A84D27D3-DE6C-4117-9706-BBF6EBEDF4B2}" srcOrd="12" destOrd="0" presId="urn:microsoft.com/office/officeart/2005/8/layout/default"/>
    <dgm:cxn modelId="{6809708B-5F6F-4DC2-A47F-32407F04021A}" type="presParOf" srcId="{9EBC518F-4D47-4D99-B671-14EAF1EF0085}" destId="{833AEDA2-4DFC-4A22-9826-DA0F54213108}" srcOrd="13" destOrd="0" presId="urn:microsoft.com/office/officeart/2005/8/layout/default"/>
    <dgm:cxn modelId="{CDD2FCDF-ACD2-45ED-B7E5-0BA2E5BEA641}" type="presParOf" srcId="{9EBC518F-4D47-4D99-B671-14EAF1EF0085}" destId="{56AD1A6C-BC54-4E72-AD44-AAD6C46D2755}" srcOrd="14" destOrd="0" presId="urn:microsoft.com/office/officeart/2005/8/layout/default"/>
    <dgm:cxn modelId="{65FF24A9-2864-421C-994D-B4E33D7A4653}" type="presParOf" srcId="{9EBC518F-4D47-4D99-B671-14EAF1EF0085}" destId="{EED8107B-F6E5-40F2-90E9-043BF013B6C8}" srcOrd="15" destOrd="0" presId="urn:microsoft.com/office/officeart/2005/8/layout/default"/>
    <dgm:cxn modelId="{E1095705-ED5B-48BB-BDEB-C1F41FB081BF}" type="presParOf" srcId="{9EBC518F-4D47-4D99-B671-14EAF1EF0085}" destId="{383CC5E1-0C3B-478C-88DE-37780FD371C1}"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E14DE6-39DC-46CF-A42D-CBB4EA0C3A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4A05CE4-AA3C-4876-A258-E0FB111550AA}">
      <dgm:prSet custT="1"/>
      <dgm:spPr/>
      <dgm:t>
        <a:bodyPr/>
        <a:lstStyle/>
        <a:p>
          <a:r>
            <a:rPr lang="en-US" sz="1400" dirty="0" err="1">
              <a:latin typeface="+mn-lt"/>
            </a:rPr>
            <a:t>Estudios</a:t>
          </a:r>
          <a:endParaRPr lang="en-US" sz="1400" b="0" i="0" u="none" strike="noStrike" cap="none" baseline="0" noProof="0" dirty="0" err="1">
            <a:solidFill>
              <a:srgbClr val="010000"/>
            </a:solidFill>
            <a:latin typeface="+mn-lt"/>
            <a:cs typeface="Arial"/>
          </a:endParaRPr>
        </a:p>
      </dgm:t>
    </dgm:pt>
    <dgm:pt modelId="{778C88F3-06B3-4250-84F4-3669F801CF31}" type="parTrans" cxnId="{900D36DE-870C-4AF0-9F30-EC4F223B6CF5}">
      <dgm:prSet/>
      <dgm:spPr/>
      <dgm:t>
        <a:bodyPr/>
        <a:lstStyle/>
        <a:p>
          <a:endParaRPr lang="en-US" sz="2000"/>
        </a:p>
      </dgm:t>
    </dgm:pt>
    <dgm:pt modelId="{3CB58FC3-405E-4560-8B42-8D4524038CC0}" type="sibTrans" cxnId="{900D36DE-870C-4AF0-9F30-EC4F223B6CF5}">
      <dgm:prSet/>
      <dgm:spPr/>
      <dgm:t>
        <a:bodyPr/>
        <a:lstStyle/>
        <a:p>
          <a:endParaRPr lang="en-US" sz="2000"/>
        </a:p>
      </dgm:t>
    </dgm:pt>
    <dgm:pt modelId="{E9C40222-AFF9-49F1-8081-A6F83FFE691F}">
      <dgm:prSet custT="1"/>
      <dgm:spPr/>
      <dgm:t>
        <a:bodyPr/>
        <a:lstStyle/>
        <a:p>
          <a:r>
            <a:rPr lang="en-US" sz="1400" dirty="0" err="1">
              <a:latin typeface="+mn-lt"/>
            </a:rPr>
            <a:t>Análisis</a:t>
          </a:r>
          <a:r>
            <a:rPr lang="en-US" sz="1400" dirty="0">
              <a:latin typeface="+mn-lt"/>
            </a:rPr>
            <a:t> de </a:t>
          </a:r>
          <a:r>
            <a:rPr lang="en-US" sz="1400" dirty="0" err="1">
              <a:latin typeface="+mn-lt"/>
            </a:rPr>
            <a:t>países</a:t>
          </a:r>
          <a:r>
            <a:rPr lang="en-US" sz="1400" dirty="0">
              <a:latin typeface="+mn-lt"/>
            </a:rPr>
            <a:t> (CR, PE, CL), </a:t>
          </a:r>
          <a:r>
            <a:rPr lang="en-US" sz="1400" dirty="0" err="1">
              <a:latin typeface="+mn-lt"/>
            </a:rPr>
            <a:t>regionales</a:t>
          </a:r>
          <a:r>
            <a:rPr lang="en-US" sz="1400" dirty="0">
              <a:latin typeface="+mn-lt"/>
            </a:rPr>
            <a:t>, pol. </a:t>
          </a:r>
          <a:r>
            <a:rPr lang="en-US" sz="1400" dirty="0" err="1">
              <a:latin typeface="+mn-lt"/>
            </a:rPr>
            <a:t>públicas</a:t>
          </a:r>
          <a:endParaRPr lang="en-US" sz="1400" dirty="0">
            <a:latin typeface="+mn-lt"/>
          </a:endParaRPr>
        </a:p>
      </dgm:t>
    </dgm:pt>
    <dgm:pt modelId="{4DD074E5-3353-4E24-BDE5-C401056C122D}" type="parTrans" cxnId="{C41ED9EC-7C32-45E7-95DD-DF2FE3446F38}">
      <dgm:prSet/>
      <dgm:spPr/>
      <dgm:t>
        <a:bodyPr/>
        <a:lstStyle/>
        <a:p>
          <a:endParaRPr lang="en-US" sz="2000"/>
        </a:p>
      </dgm:t>
    </dgm:pt>
    <dgm:pt modelId="{CABD4339-3F83-4ABB-9A50-1C494C5B4EF5}" type="sibTrans" cxnId="{C41ED9EC-7C32-45E7-95DD-DF2FE3446F38}">
      <dgm:prSet/>
      <dgm:spPr/>
      <dgm:t>
        <a:bodyPr/>
        <a:lstStyle/>
        <a:p>
          <a:endParaRPr lang="en-US" sz="2000"/>
        </a:p>
      </dgm:t>
    </dgm:pt>
    <dgm:pt modelId="{79A96E11-2B26-4A06-B60B-748B75B5CEDC}">
      <dgm:prSet custT="1"/>
      <dgm:spPr/>
      <dgm:t>
        <a:bodyPr/>
        <a:lstStyle/>
        <a:p>
          <a:pPr rtl="0"/>
          <a:r>
            <a:rPr lang="en-US" sz="1400" dirty="0" err="1">
              <a:latin typeface="+mn-lt"/>
            </a:rPr>
            <a:t>Aplicaciones</a:t>
          </a:r>
          <a:r>
            <a:rPr lang="en-US" sz="1400" dirty="0">
              <a:latin typeface="+mn-lt"/>
            </a:rPr>
            <a:t> – SPIS (CL), </a:t>
          </a:r>
          <a:r>
            <a:rPr lang="en-US" sz="1400" dirty="0" err="1">
              <a:latin typeface="+mn-lt"/>
            </a:rPr>
            <a:t>riego</a:t>
          </a:r>
          <a:r>
            <a:rPr lang="en-US" sz="1400" dirty="0">
              <a:latin typeface="+mn-lt"/>
            </a:rPr>
            <a:t>, </a:t>
          </a:r>
          <a:r>
            <a:rPr lang="en-US" sz="1400" dirty="0" err="1">
              <a:latin typeface="+mn-lt"/>
            </a:rPr>
            <a:t>SbN</a:t>
          </a:r>
        </a:p>
      </dgm:t>
    </dgm:pt>
    <dgm:pt modelId="{A6CAD497-32DF-44BD-8762-232F5397E365}" type="parTrans" cxnId="{DA4C7AFB-0F3E-4752-84CB-5F34164755C8}">
      <dgm:prSet/>
      <dgm:spPr/>
      <dgm:t>
        <a:bodyPr/>
        <a:lstStyle/>
        <a:p>
          <a:endParaRPr lang="en-US" sz="2000"/>
        </a:p>
      </dgm:t>
    </dgm:pt>
    <dgm:pt modelId="{24BF37CB-A86F-479F-9862-4B5419F54AE8}" type="sibTrans" cxnId="{DA4C7AFB-0F3E-4752-84CB-5F34164755C8}">
      <dgm:prSet/>
      <dgm:spPr/>
      <dgm:t>
        <a:bodyPr/>
        <a:lstStyle/>
        <a:p>
          <a:endParaRPr lang="en-US" sz="2000"/>
        </a:p>
      </dgm:t>
    </dgm:pt>
    <dgm:pt modelId="{AF3485E5-A86F-4D53-82F0-39C1657ECEBC}">
      <dgm:prSet custT="1"/>
      <dgm:spPr/>
      <dgm:t>
        <a:bodyPr/>
        <a:lstStyle/>
        <a:p>
          <a:r>
            <a:rPr lang="en-US" sz="1400" dirty="0">
              <a:latin typeface="+mn-lt"/>
            </a:rPr>
            <a:t>Desarrollo de </a:t>
          </a:r>
          <a:r>
            <a:rPr lang="en-US" sz="1400" dirty="0" err="1">
              <a:latin typeface="+mn-lt"/>
            </a:rPr>
            <a:t>herramientas</a:t>
          </a:r>
          <a:endParaRPr lang="en-US" sz="1400" dirty="0">
            <a:latin typeface="+mn-lt"/>
          </a:endParaRPr>
        </a:p>
      </dgm:t>
    </dgm:pt>
    <dgm:pt modelId="{D912E2AB-E571-4994-99F6-98DA4076DB0F}" type="parTrans" cxnId="{6DEFD449-B161-4AFF-985C-B40D7251B421}">
      <dgm:prSet/>
      <dgm:spPr/>
      <dgm:t>
        <a:bodyPr/>
        <a:lstStyle/>
        <a:p>
          <a:endParaRPr lang="en-US" sz="2000"/>
        </a:p>
      </dgm:t>
    </dgm:pt>
    <dgm:pt modelId="{A1A4836E-035F-409E-902D-1BF69174396F}" type="sibTrans" cxnId="{6DEFD449-B161-4AFF-985C-B40D7251B421}">
      <dgm:prSet/>
      <dgm:spPr/>
      <dgm:t>
        <a:bodyPr/>
        <a:lstStyle/>
        <a:p>
          <a:endParaRPr lang="en-US" sz="2000"/>
        </a:p>
      </dgm:t>
    </dgm:pt>
    <dgm:pt modelId="{525B42B5-9CB2-431E-9BA2-C7ED7D23CDAA}">
      <dgm:prSet custT="1"/>
      <dgm:spPr/>
      <dgm:t>
        <a:bodyPr/>
        <a:lstStyle/>
        <a:p>
          <a:pPr rtl="0"/>
          <a:r>
            <a:rPr lang="en-US" sz="1400" dirty="0">
              <a:latin typeface="+mn-lt"/>
            </a:rPr>
            <a:t>Plan de </a:t>
          </a:r>
          <a:r>
            <a:rPr lang="en-US" sz="1400" dirty="0" err="1">
              <a:latin typeface="+mn-lt"/>
            </a:rPr>
            <a:t>Acción</a:t>
          </a:r>
          <a:endParaRPr lang="en-US" sz="1400" dirty="0">
            <a:latin typeface="+mn-lt"/>
          </a:endParaRPr>
        </a:p>
      </dgm:t>
    </dgm:pt>
    <dgm:pt modelId="{0EDD8F55-915E-44B8-AAC2-643E2603A998}" type="parTrans" cxnId="{BD9CC2F0-6794-4B3E-8844-655A71B92DAD}">
      <dgm:prSet/>
      <dgm:spPr/>
      <dgm:t>
        <a:bodyPr/>
        <a:lstStyle/>
        <a:p>
          <a:endParaRPr lang="en-US" sz="2000"/>
        </a:p>
      </dgm:t>
    </dgm:pt>
    <dgm:pt modelId="{4A3EFF25-8EDF-41E1-A1A3-296486A43676}" type="sibTrans" cxnId="{BD9CC2F0-6794-4B3E-8844-655A71B92DAD}">
      <dgm:prSet/>
      <dgm:spPr/>
      <dgm:t>
        <a:bodyPr/>
        <a:lstStyle/>
        <a:p>
          <a:endParaRPr lang="en-US" sz="2000"/>
        </a:p>
      </dgm:t>
    </dgm:pt>
    <dgm:pt modelId="{56EDED68-513A-4F20-82DD-155046543341}">
      <dgm:prSet custT="1"/>
      <dgm:spPr/>
      <dgm:t>
        <a:bodyPr/>
        <a:lstStyle/>
        <a:p>
          <a:pPr rtl="0"/>
          <a:r>
            <a:rPr lang="en-US" sz="1400" dirty="0" err="1">
              <a:latin typeface="+mn-lt"/>
            </a:rPr>
            <a:t>Capacitación</a:t>
          </a:r>
          <a:r>
            <a:rPr lang="en-US" sz="1400" dirty="0">
              <a:latin typeface="+mn-lt"/>
            </a:rPr>
            <a:t> y </a:t>
          </a:r>
          <a:r>
            <a:rPr lang="en-US" sz="1400" dirty="0" err="1">
              <a:latin typeface="+mn-lt"/>
            </a:rPr>
            <a:t>diálogo</a:t>
          </a:r>
          <a:r>
            <a:rPr lang="en-US" sz="1400" dirty="0">
              <a:latin typeface="+mn-lt"/>
            </a:rPr>
            <a:t>:</a:t>
          </a:r>
        </a:p>
      </dgm:t>
    </dgm:pt>
    <dgm:pt modelId="{29F1080E-E5A8-4CA5-8E16-D1E3ED8742AE}" type="parTrans" cxnId="{9FB552FA-93F2-4A4B-A3D7-322A29C6E374}">
      <dgm:prSet/>
      <dgm:spPr/>
      <dgm:t>
        <a:bodyPr/>
        <a:lstStyle/>
        <a:p>
          <a:endParaRPr lang="en-US" sz="2000"/>
        </a:p>
      </dgm:t>
    </dgm:pt>
    <dgm:pt modelId="{C2214D4D-ECF6-4549-922E-126554C83418}" type="sibTrans" cxnId="{9FB552FA-93F2-4A4B-A3D7-322A29C6E374}">
      <dgm:prSet/>
      <dgm:spPr/>
      <dgm:t>
        <a:bodyPr/>
        <a:lstStyle/>
        <a:p>
          <a:endParaRPr lang="en-US" sz="2000"/>
        </a:p>
      </dgm:t>
    </dgm:pt>
    <dgm:pt modelId="{F27C0DC2-CCEB-4C31-92A3-6DE83E4FC924}">
      <dgm:prSet custT="1"/>
      <dgm:spPr/>
      <dgm:t>
        <a:bodyPr/>
        <a:lstStyle/>
        <a:p>
          <a:r>
            <a:rPr lang="en-US" sz="1400" dirty="0" err="1">
              <a:latin typeface="+mn-lt"/>
            </a:rPr>
            <a:t>Aplicación</a:t>
          </a:r>
          <a:r>
            <a:rPr lang="en-US" sz="1400" dirty="0">
              <a:latin typeface="+mn-lt"/>
            </a:rPr>
            <a:t> de </a:t>
          </a:r>
          <a:r>
            <a:rPr lang="en-US" sz="1400" dirty="0" err="1">
              <a:latin typeface="+mn-lt"/>
            </a:rPr>
            <a:t>estudios</a:t>
          </a:r>
          <a:r>
            <a:rPr lang="en-US" sz="1400" dirty="0">
              <a:latin typeface="+mn-lt"/>
            </a:rPr>
            <a:t>: </a:t>
          </a:r>
          <a:r>
            <a:rPr lang="en-US" sz="1400" dirty="0" err="1">
              <a:latin typeface="+mn-lt"/>
            </a:rPr>
            <a:t>metodología</a:t>
          </a:r>
          <a:r>
            <a:rPr lang="en-US" sz="1400" dirty="0">
              <a:latin typeface="+mn-lt"/>
            </a:rPr>
            <a:t>, CBA, etc.</a:t>
          </a:r>
        </a:p>
      </dgm:t>
    </dgm:pt>
    <dgm:pt modelId="{6E72DA0F-2932-463B-8511-B8F628A922B8}" type="parTrans" cxnId="{3B51EED4-36BC-4DDB-A70C-6D50B5173EB1}">
      <dgm:prSet/>
      <dgm:spPr/>
      <dgm:t>
        <a:bodyPr/>
        <a:lstStyle/>
        <a:p>
          <a:endParaRPr lang="en-US" sz="2000"/>
        </a:p>
      </dgm:t>
    </dgm:pt>
    <dgm:pt modelId="{F29C11D3-126E-465B-BFD9-F03596C8CCF8}" type="sibTrans" cxnId="{3B51EED4-36BC-4DDB-A70C-6D50B5173EB1}">
      <dgm:prSet/>
      <dgm:spPr/>
      <dgm:t>
        <a:bodyPr/>
        <a:lstStyle/>
        <a:p>
          <a:endParaRPr lang="en-US" sz="2000"/>
        </a:p>
      </dgm:t>
    </dgm:pt>
    <dgm:pt modelId="{35CA8BD7-78E6-488E-9D13-50CE17AFF15D}">
      <dgm:prSet phldr="0" custT="1"/>
      <dgm:spPr/>
      <dgm:t>
        <a:bodyPr/>
        <a:lstStyle/>
        <a:p>
          <a:pPr rtl="0"/>
          <a:r>
            <a:rPr lang="en-US" sz="1800" b="1" dirty="0">
              <a:latin typeface="Arial"/>
            </a:rPr>
            <a:t>Fase</a:t>
          </a:r>
          <a:r>
            <a:rPr lang="en-US" sz="1800" b="1" dirty="0"/>
            <a:t> 2</a:t>
          </a:r>
          <a:r>
            <a:rPr lang="en-US" sz="1800" b="1" dirty="0">
              <a:latin typeface="Arial"/>
            </a:rPr>
            <a:t> </a:t>
          </a:r>
          <a:r>
            <a:rPr lang="en-US" sz="1800" dirty="0">
              <a:latin typeface="Arial"/>
            </a:rPr>
            <a:t>(2020 – 2023): </a:t>
          </a:r>
          <a:r>
            <a:rPr lang="en-US" sz="1800" dirty="0" err="1">
              <a:latin typeface="Arial"/>
            </a:rPr>
            <a:t>Tangibilización</a:t>
          </a:r>
          <a:endParaRPr lang="en-US" sz="1800" dirty="0"/>
        </a:p>
      </dgm:t>
    </dgm:pt>
    <dgm:pt modelId="{88F1570D-43D9-48D5-A4B3-7784B6AE76F4}" type="parTrans" cxnId="{11484D7E-CADD-41AD-A94B-411552DAF6BC}">
      <dgm:prSet/>
      <dgm:spPr/>
      <dgm:t>
        <a:bodyPr/>
        <a:lstStyle/>
        <a:p>
          <a:endParaRPr lang="es-CL" sz="2000"/>
        </a:p>
      </dgm:t>
    </dgm:pt>
    <dgm:pt modelId="{0281C491-C9EC-4A60-A620-0756BADEDE93}" type="sibTrans" cxnId="{11484D7E-CADD-41AD-A94B-411552DAF6BC}">
      <dgm:prSet/>
      <dgm:spPr/>
      <dgm:t>
        <a:bodyPr/>
        <a:lstStyle/>
        <a:p>
          <a:endParaRPr lang="es-CL" sz="2000"/>
        </a:p>
      </dgm:t>
    </dgm:pt>
    <dgm:pt modelId="{92AD1118-ED4C-4618-9AD3-2B6C33381139}">
      <dgm:prSet phldr="0" custT="1"/>
      <dgm:spPr/>
      <dgm:t>
        <a:bodyPr/>
        <a:lstStyle/>
        <a:p>
          <a:pPr algn="l" rtl="0">
            <a:lnSpc>
              <a:spcPct val="150000"/>
            </a:lnSpc>
          </a:pPr>
          <a:r>
            <a:rPr lang="es-CL" sz="1800" b="1" dirty="0"/>
            <a:t>Fase 1 </a:t>
          </a:r>
          <a:r>
            <a:rPr lang="es-CL" sz="1800" dirty="0"/>
            <a:t>(2016-2020): Diagnóstico y estudios</a:t>
          </a:r>
        </a:p>
      </dgm:t>
    </dgm:pt>
    <dgm:pt modelId="{63145424-D3D6-48C8-A468-723AB01E397C}" type="parTrans" cxnId="{119A71F7-B1AF-415D-AF7D-568702449ACF}">
      <dgm:prSet/>
      <dgm:spPr/>
      <dgm:t>
        <a:bodyPr/>
        <a:lstStyle/>
        <a:p>
          <a:endParaRPr lang="es-CL" sz="2000"/>
        </a:p>
      </dgm:t>
    </dgm:pt>
    <dgm:pt modelId="{867C16F5-3237-460F-8258-F76BBE2244C2}" type="sibTrans" cxnId="{119A71F7-B1AF-415D-AF7D-568702449ACF}">
      <dgm:prSet/>
      <dgm:spPr/>
      <dgm:t>
        <a:bodyPr/>
        <a:lstStyle/>
        <a:p>
          <a:endParaRPr lang="es-CL" sz="2000"/>
        </a:p>
      </dgm:t>
    </dgm:pt>
    <dgm:pt modelId="{FE812270-9A0B-42BA-AC33-A0EDDF6FE93A}">
      <dgm:prSet phldr="0" custT="1"/>
      <dgm:spPr/>
      <dgm:t>
        <a:bodyPr/>
        <a:lstStyle/>
        <a:p>
          <a:pPr rtl="0"/>
          <a:r>
            <a:rPr lang="en-US" sz="1400" dirty="0" err="1">
              <a:latin typeface="+mn-lt"/>
            </a:rPr>
            <a:t>Curso</a:t>
          </a:r>
          <a:r>
            <a:rPr lang="en-US" sz="1400" dirty="0">
              <a:latin typeface="+mn-lt"/>
            </a:rPr>
            <a:t>, </a:t>
          </a:r>
          <a:r>
            <a:rPr lang="en-US" sz="1400" dirty="0" err="1">
              <a:latin typeface="+mn-lt"/>
            </a:rPr>
            <a:t>Foros</a:t>
          </a:r>
          <a:r>
            <a:rPr lang="en-US" sz="1400" dirty="0">
              <a:latin typeface="+mn-lt"/>
            </a:rPr>
            <a:t> </a:t>
          </a:r>
          <a:r>
            <a:rPr lang="en-US" sz="1400" dirty="0" err="1">
              <a:latin typeface="+mn-lt"/>
            </a:rPr>
            <a:t>virtuales</a:t>
          </a:r>
          <a:r>
            <a:rPr lang="en-US" sz="1400" dirty="0">
              <a:latin typeface="+mn-lt"/>
            </a:rPr>
            <a:t> </a:t>
          </a:r>
          <a:r>
            <a:rPr lang="en-US" sz="1400" dirty="0" err="1">
              <a:latin typeface="+mn-lt"/>
            </a:rPr>
            <a:t>abiertos</a:t>
          </a:r>
          <a:r>
            <a:rPr lang="en-US" sz="1400" dirty="0">
              <a:latin typeface="+mn-lt"/>
            </a:rPr>
            <a:t>: RMP, IWRM, SPIS, </a:t>
          </a:r>
          <a:r>
            <a:rPr lang="en-US" sz="1400" dirty="0" err="1">
              <a:latin typeface="+mn-lt"/>
            </a:rPr>
            <a:t>legislación</a:t>
          </a:r>
          <a:endParaRPr lang="en-US" sz="1400" dirty="0">
            <a:latin typeface="+mn-lt"/>
          </a:endParaRPr>
        </a:p>
      </dgm:t>
    </dgm:pt>
    <dgm:pt modelId="{F9A25288-916E-4BA0-8E12-4082439D8BCA}" type="parTrans" cxnId="{BF634F6E-6AE5-401F-B7F9-381C07196B2E}">
      <dgm:prSet/>
      <dgm:spPr/>
      <dgm:t>
        <a:bodyPr/>
        <a:lstStyle/>
        <a:p>
          <a:endParaRPr lang="es-CL" sz="2000"/>
        </a:p>
      </dgm:t>
    </dgm:pt>
    <dgm:pt modelId="{B3CC8C5D-AAF8-439F-AA03-589794C62877}" type="sibTrans" cxnId="{BF634F6E-6AE5-401F-B7F9-381C07196B2E}">
      <dgm:prSet/>
      <dgm:spPr/>
      <dgm:t>
        <a:bodyPr/>
        <a:lstStyle/>
        <a:p>
          <a:endParaRPr lang="es-CL" sz="2000"/>
        </a:p>
      </dgm:t>
    </dgm:pt>
    <dgm:pt modelId="{09CADCCE-524D-4DB2-9372-D2EC4018115B}">
      <dgm:prSet phldr="0" custT="1"/>
      <dgm:spPr/>
      <dgm:t>
        <a:bodyPr/>
        <a:lstStyle/>
        <a:p>
          <a:pPr rtl="0"/>
          <a:r>
            <a:rPr lang="en-US" sz="1400" b="0" dirty="0">
              <a:latin typeface="+mn-lt"/>
            </a:rPr>
            <a:t>Enfoque sub-regional</a:t>
          </a:r>
        </a:p>
      </dgm:t>
    </dgm:pt>
    <dgm:pt modelId="{9EBB0390-23A5-407B-B38F-386DCDBCE52F}" type="parTrans" cxnId="{8021C45B-B92A-4BD1-8C5B-4E94A0DF4918}">
      <dgm:prSet/>
      <dgm:spPr/>
      <dgm:t>
        <a:bodyPr/>
        <a:lstStyle/>
        <a:p>
          <a:endParaRPr lang="es-CL" sz="2000"/>
        </a:p>
      </dgm:t>
    </dgm:pt>
    <dgm:pt modelId="{A9A0ED18-1447-4B98-B15F-D138E90C7E68}" type="sibTrans" cxnId="{8021C45B-B92A-4BD1-8C5B-4E94A0DF4918}">
      <dgm:prSet/>
      <dgm:spPr/>
      <dgm:t>
        <a:bodyPr/>
        <a:lstStyle/>
        <a:p>
          <a:endParaRPr lang="es-CL" sz="2000"/>
        </a:p>
      </dgm:t>
    </dgm:pt>
    <dgm:pt modelId="{0F7F699C-B95C-4C06-9E9E-A023C1C91271}">
      <dgm:prSet custT="1"/>
      <dgm:spPr/>
      <dgm:t>
        <a:bodyPr/>
        <a:lstStyle/>
        <a:p>
          <a:r>
            <a:rPr lang="es-MX" sz="1400" dirty="0">
              <a:latin typeface="+mn-lt"/>
            </a:rPr>
            <a:t>Vinculaciones: SBN, Econ. Circular, WELF, WEFE</a:t>
          </a:r>
          <a:endParaRPr lang="en-US" sz="1400" dirty="0">
            <a:latin typeface="+mn-lt"/>
          </a:endParaRPr>
        </a:p>
      </dgm:t>
    </dgm:pt>
    <dgm:pt modelId="{F1DF7045-758B-432D-9BD9-A9E15145C1C0}" type="parTrans" cxnId="{0753137D-52EC-45AF-BAD3-215E752AA97B}">
      <dgm:prSet/>
      <dgm:spPr/>
      <dgm:t>
        <a:bodyPr/>
        <a:lstStyle/>
        <a:p>
          <a:endParaRPr lang="es-CL"/>
        </a:p>
      </dgm:t>
    </dgm:pt>
    <dgm:pt modelId="{F7E73FFD-D813-4A35-8F43-F42F690C268A}" type="sibTrans" cxnId="{0753137D-52EC-45AF-BAD3-215E752AA97B}">
      <dgm:prSet/>
      <dgm:spPr/>
      <dgm:t>
        <a:bodyPr/>
        <a:lstStyle/>
        <a:p>
          <a:endParaRPr lang="es-CL"/>
        </a:p>
      </dgm:t>
    </dgm:pt>
    <dgm:pt modelId="{C05C5E69-9B63-412B-BDB3-A1AB003C3748}">
      <dgm:prSet custT="1"/>
      <dgm:spPr/>
      <dgm:t>
        <a:bodyPr/>
        <a:lstStyle/>
        <a:p>
          <a:r>
            <a:rPr lang="en-US" sz="1400" b="0" dirty="0" err="1">
              <a:latin typeface="+mn-lt"/>
            </a:rPr>
            <a:t>Cursos</a:t>
          </a:r>
          <a:endParaRPr lang="es-CL" sz="1400" b="0" dirty="0">
            <a:latin typeface="+mn-lt"/>
          </a:endParaRPr>
        </a:p>
      </dgm:t>
    </dgm:pt>
    <dgm:pt modelId="{657866DE-FF09-4551-9E75-1F14441F4B45}" type="parTrans" cxnId="{C7D839C2-73CA-417A-85C7-33884EFD9AA8}">
      <dgm:prSet/>
      <dgm:spPr/>
      <dgm:t>
        <a:bodyPr/>
        <a:lstStyle/>
        <a:p>
          <a:endParaRPr lang="es-CL"/>
        </a:p>
      </dgm:t>
    </dgm:pt>
    <dgm:pt modelId="{9311DA4F-2EC5-4ADB-866C-C8F2937000B1}" type="sibTrans" cxnId="{C7D839C2-73CA-417A-85C7-33884EFD9AA8}">
      <dgm:prSet/>
      <dgm:spPr/>
      <dgm:t>
        <a:bodyPr/>
        <a:lstStyle/>
        <a:p>
          <a:endParaRPr lang="es-CL"/>
        </a:p>
      </dgm:t>
    </dgm:pt>
    <dgm:pt modelId="{FB08FF45-96B1-49F9-A469-F9617B319774}">
      <dgm:prSet custT="1"/>
      <dgm:spPr/>
      <dgm:t>
        <a:bodyPr/>
        <a:lstStyle/>
        <a:p>
          <a:r>
            <a:rPr lang="es-CL" sz="1400" dirty="0">
              <a:latin typeface="+mn-lt"/>
            </a:rPr>
            <a:t>Inversión: pilotos y asesoramiento</a:t>
          </a:r>
        </a:p>
      </dgm:t>
    </dgm:pt>
    <dgm:pt modelId="{87573254-92ED-443D-982B-0FA5B2A7C2D5}" type="parTrans" cxnId="{08C739A1-C9E6-46DC-8133-AC996D4408F9}">
      <dgm:prSet/>
      <dgm:spPr/>
      <dgm:t>
        <a:bodyPr/>
        <a:lstStyle/>
        <a:p>
          <a:endParaRPr lang="es-CL"/>
        </a:p>
      </dgm:t>
    </dgm:pt>
    <dgm:pt modelId="{7E235453-D445-4261-A3D2-439A4F56CAEA}" type="sibTrans" cxnId="{08C739A1-C9E6-46DC-8133-AC996D4408F9}">
      <dgm:prSet/>
      <dgm:spPr/>
      <dgm:t>
        <a:bodyPr/>
        <a:lstStyle/>
        <a:p>
          <a:endParaRPr lang="es-CL"/>
        </a:p>
      </dgm:t>
    </dgm:pt>
    <dgm:pt modelId="{0A07846C-66CB-460D-95D0-4FB935C71CD2}" type="pres">
      <dgm:prSet presAssocID="{FAE14DE6-39DC-46CF-A42D-CBB4EA0C3ACD}" presName="linear" presStyleCnt="0">
        <dgm:presLayoutVars>
          <dgm:animLvl val="lvl"/>
          <dgm:resizeHandles val="exact"/>
        </dgm:presLayoutVars>
      </dgm:prSet>
      <dgm:spPr/>
    </dgm:pt>
    <dgm:pt modelId="{E083C4F5-A0D7-4CA1-AB69-D71A38619735}" type="pres">
      <dgm:prSet presAssocID="{92AD1118-ED4C-4618-9AD3-2B6C33381139}" presName="parentText" presStyleLbl="node1" presStyleIdx="0" presStyleCnt="2">
        <dgm:presLayoutVars>
          <dgm:chMax val="0"/>
          <dgm:bulletEnabled val="1"/>
        </dgm:presLayoutVars>
      </dgm:prSet>
      <dgm:spPr/>
    </dgm:pt>
    <dgm:pt modelId="{91F66428-CF65-40D8-ADF0-5DA25ACBA1E8}" type="pres">
      <dgm:prSet presAssocID="{92AD1118-ED4C-4618-9AD3-2B6C33381139}" presName="childText" presStyleLbl="revTx" presStyleIdx="0" presStyleCnt="2">
        <dgm:presLayoutVars>
          <dgm:bulletEnabled val="1"/>
        </dgm:presLayoutVars>
      </dgm:prSet>
      <dgm:spPr/>
    </dgm:pt>
    <dgm:pt modelId="{826E2005-07D5-49C7-B0FF-A034A05B50E3}" type="pres">
      <dgm:prSet presAssocID="{35CA8BD7-78E6-488E-9D13-50CE17AFF15D}" presName="parentText" presStyleLbl="node1" presStyleIdx="1" presStyleCnt="2">
        <dgm:presLayoutVars>
          <dgm:chMax val="0"/>
          <dgm:bulletEnabled val="1"/>
        </dgm:presLayoutVars>
      </dgm:prSet>
      <dgm:spPr/>
    </dgm:pt>
    <dgm:pt modelId="{8DAF465D-64D4-4073-83C8-EFE0A184979A}" type="pres">
      <dgm:prSet presAssocID="{35CA8BD7-78E6-488E-9D13-50CE17AFF15D}" presName="childText" presStyleLbl="revTx" presStyleIdx="1" presStyleCnt="2">
        <dgm:presLayoutVars>
          <dgm:bulletEnabled val="1"/>
        </dgm:presLayoutVars>
      </dgm:prSet>
      <dgm:spPr/>
    </dgm:pt>
  </dgm:ptLst>
  <dgm:cxnLst>
    <dgm:cxn modelId="{0F5EE704-9C52-4A34-A093-86E02577F02E}" type="presOf" srcId="{FB08FF45-96B1-49F9-A469-F9617B319774}" destId="{8DAF465D-64D4-4073-83C8-EFE0A184979A}" srcOrd="0" destOrd="4" presId="urn:microsoft.com/office/officeart/2005/8/layout/vList2"/>
    <dgm:cxn modelId="{01F9EE04-4924-494D-B455-763DAECB2C1B}" type="presOf" srcId="{FE812270-9A0B-42BA-AC33-A0EDDF6FE93A}" destId="{91F66428-CF65-40D8-ADF0-5DA25ACBA1E8}" srcOrd="0" destOrd="6" presId="urn:microsoft.com/office/officeart/2005/8/layout/vList2"/>
    <dgm:cxn modelId="{8021C45B-B92A-4BD1-8C5B-4E94A0DF4918}" srcId="{35CA8BD7-78E6-488E-9D13-50CE17AFF15D}" destId="{09CADCCE-524D-4DB2-9372-D2EC4018115B}" srcOrd="0" destOrd="0" parTransId="{9EBB0390-23A5-407B-B38F-386DCDBCE52F}" sibTransId="{A9A0ED18-1447-4B98-B15F-D138E90C7E68}"/>
    <dgm:cxn modelId="{6115905D-4ADF-41A5-8FD6-BFA4CBC8CEB0}" type="presOf" srcId="{0F7F699C-B95C-4C06-9E9E-A023C1C91271}" destId="{8DAF465D-64D4-4073-83C8-EFE0A184979A}" srcOrd="0" destOrd="2" presId="urn:microsoft.com/office/officeart/2005/8/layout/vList2"/>
    <dgm:cxn modelId="{6DEFD449-B161-4AFF-985C-B40D7251B421}" srcId="{14A05CE4-AA3C-4876-A258-E0FB111550AA}" destId="{AF3485E5-A86F-4D53-82F0-39C1657ECEBC}" srcOrd="2" destOrd="0" parTransId="{D912E2AB-E571-4994-99F6-98DA4076DB0F}" sibTransId="{A1A4836E-035F-409E-902D-1BF69174396F}"/>
    <dgm:cxn modelId="{65050C4D-A174-4829-BFA7-90CFD4D12F63}" type="presOf" srcId="{AF3485E5-A86F-4D53-82F0-39C1657ECEBC}" destId="{91F66428-CF65-40D8-ADF0-5DA25ACBA1E8}" srcOrd="0" destOrd="3" presId="urn:microsoft.com/office/officeart/2005/8/layout/vList2"/>
    <dgm:cxn modelId="{DE191A6D-112F-4C37-9BC5-DE3894618E17}" type="presOf" srcId="{14A05CE4-AA3C-4876-A258-E0FB111550AA}" destId="{91F66428-CF65-40D8-ADF0-5DA25ACBA1E8}" srcOrd="0" destOrd="0" presId="urn:microsoft.com/office/officeart/2005/8/layout/vList2"/>
    <dgm:cxn modelId="{BF634F6E-6AE5-401F-B7F9-381C07196B2E}" srcId="{56EDED68-513A-4F20-82DD-155046543341}" destId="{FE812270-9A0B-42BA-AC33-A0EDDF6FE93A}" srcOrd="0" destOrd="0" parTransId="{F9A25288-916E-4BA0-8E12-4082439D8BCA}" sibTransId="{B3CC8C5D-AAF8-439F-AA03-589794C62877}"/>
    <dgm:cxn modelId="{76023952-D45B-49B6-B28E-A4A0BD6607D0}" type="presOf" srcId="{79A96E11-2B26-4A06-B60B-748B75B5CEDC}" destId="{91F66428-CF65-40D8-ADF0-5DA25ACBA1E8}" srcOrd="0" destOrd="2" presId="urn:microsoft.com/office/officeart/2005/8/layout/vList2"/>
    <dgm:cxn modelId="{0753137D-52EC-45AF-BAD3-215E752AA97B}" srcId="{35CA8BD7-78E6-488E-9D13-50CE17AFF15D}" destId="{0F7F699C-B95C-4C06-9E9E-A023C1C91271}" srcOrd="2" destOrd="0" parTransId="{F1DF7045-758B-432D-9BD9-A9E15145C1C0}" sibTransId="{F7E73FFD-D813-4A35-8F43-F42F690C268A}"/>
    <dgm:cxn modelId="{11484D7E-CADD-41AD-A94B-411552DAF6BC}" srcId="{FAE14DE6-39DC-46CF-A42D-CBB4EA0C3ACD}" destId="{35CA8BD7-78E6-488E-9D13-50CE17AFF15D}" srcOrd="1" destOrd="0" parTransId="{88F1570D-43D9-48D5-A4B3-7784B6AE76F4}" sibTransId="{0281C491-C9EC-4A60-A620-0756BADEDE93}"/>
    <dgm:cxn modelId="{1665FB85-6DAA-4BB0-9FCF-D393E6BED05C}" type="presOf" srcId="{F27C0DC2-CCEB-4C31-92A3-6DE83E4FC924}" destId="{8DAF465D-64D4-4073-83C8-EFE0A184979A}" srcOrd="0" destOrd="1" presId="urn:microsoft.com/office/officeart/2005/8/layout/vList2"/>
    <dgm:cxn modelId="{B8432B8A-416C-49FD-A03F-0653041237C0}" type="presOf" srcId="{525B42B5-9CB2-431E-9BA2-C7ED7D23CDAA}" destId="{91F66428-CF65-40D8-ADF0-5DA25ACBA1E8}" srcOrd="0" destOrd="4" presId="urn:microsoft.com/office/officeart/2005/8/layout/vList2"/>
    <dgm:cxn modelId="{873F5E95-BDFD-42D1-AE37-7E55E21B7164}" type="presOf" srcId="{56EDED68-513A-4F20-82DD-155046543341}" destId="{91F66428-CF65-40D8-ADF0-5DA25ACBA1E8}" srcOrd="0" destOrd="5" presId="urn:microsoft.com/office/officeart/2005/8/layout/vList2"/>
    <dgm:cxn modelId="{08C739A1-C9E6-46DC-8133-AC996D4408F9}" srcId="{35CA8BD7-78E6-488E-9D13-50CE17AFF15D}" destId="{FB08FF45-96B1-49F9-A469-F9617B319774}" srcOrd="4" destOrd="0" parTransId="{87573254-92ED-443D-982B-0FA5B2A7C2D5}" sibTransId="{7E235453-D445-4261-A3D2-439A4F56CAEA}"/>
    <dgm:cxn modelId="{D92C95A2-FC24-4BFB-B462-A5E591C5F59D}" type="presOf" srcId="{92AD1118-ED4C-4618-9AD3-2B6C33381139}" destId="{E083C4F5-A0D7-4CA1-AB69-D71A38619735}" srcOrd="0" destOrd="0" presId="urn:microsoft.com/office/officeart/2005/8/layout/vList2"/>
    <dgm:cxn modelId="{D81E8AA8-BEAC-4CFC-84F1-76576DFD84F0}" type="presOf" srcId="{35CA8BD7-78E6-488E-9D13-50CE17AFF15D}" destId="{826E2005-07D5-49C7-B0FF-A034A05B50E3}" srcOrd="0" destOrd="0" presId="urn:microsoft.com/office/officeart/2005/8/layout/vList2"/>
    <dgm:cxn modelId="{C7D839C2-73CA-417A-85C7-33884EFD9AA8}" srcId="{35CA8BD7-78E6-488E-9D13-50CE17AFF15D}" destId="{C05C5E69-9B63-412B-BDB3-A1AB003C3748}" srcOrd="3" destOrd="0" parTransId="{657866DE-FF09-4551-9E75-1F14441F4B45}" sibTransId="{9311DA4F-2EC5-4ADB-866C-C8F2937000B1}"/>
    <dgm:cxn modelId="{2246BFD3-7DA7-49D7-BCBE-AF8BEECD3889}" type="presOf" srcId="{FAE14DE6-39DC-46CF-A42D-CBB4EA0C3ACD}" destId="{0A07846C-66CB-460D-95D0-4FB935C71CD2}" srcOrd="0" destOrd="0" presId="urn:microsoft.com/office/officeart/2005/8/layout/vList2"/>
    <dgm:cxn modelId="{3B51EED4-36BC-4DDB-A70C-6D50B5173EB1}" srcId="{35CA8BD7-78E6-488E-9D13-50CE17AFF15D}" destId="{F27C0DC2-CCEB-4C31-92A3-6DE83E4FC924}" srcOrd="1" destOrd="0" parTransId="{6E72DA0F-2932-463B-8511-B8F628A922B8}" sibTransId="{F29C11D3-126E-465B-BFD9-F03596C8CCF8}"/>
    <dgm:cxn modelId="{900D36DE-870C-4AF0-9F30-EC4F223B6CF5}" srcId="{92AD1118-ED4C-4618-9AD3-2B6C33381139}" destId="{14A05CE4-AA3C-4876-A258-E0FB111550AA}" srcOrd="0" destOrd="0" parTransId="{778C88F3-06B3-4250-84F4-3669F801CF31}" sibTransId="{3CB58FC3-405E-4560-8B42-8D4524038CC0}"/>
    <dgm:cxn modelId="{C536E0E6-4863-49B0-BB73-E8E5D45544F4}" type="presOf" srcId="{09CADCCE-524D-4DB2-9372-D2EC4018115B}" destId="{8DAF465D-64D4-4073-83C8-EFE0A184979A}" srcOrd="0" destOrd="0" presId="urn:microsoft.com/office/officeart/2005/8/layout/vList2"/>
    <dgm:cxn modelId="{C41ED9EC-7C32-45E7-95DD-DF2FE3446F38}" srcId="{14A05CE4-AA3C-4876-A258-E0FB111550AA}" destId="{E9C40222-AFF9-49F1-8081-A6F83FFE691F}" srcOrd="0" destOrd="0" parTransId="{4DD074E5-3353-4E24-BDE5-C401056C122D}" sibTransId="{CABD4339-3F83-4ABB-9A50-1C494C5B4EF5}"/>
    <dgm:cxn modelId="{5D8F2EED-B42F-4AE4-81F1-9A10442BE550}" type="presOf" srcId="{E9C40222-AFF9-49F1-8081-A6F83FFE691F}" destId="{91F66428-CF65-40D8-ADF0-5DA25ACBA1E8}" srcOrd="0" destOrd="1" presId="urn:microsoft.com/office/officeart/2005/8/layout/vList2"/>
    <dgm:cxn modelId="{BD9CC2F0-6794-4B3E-8844-655A71B92DAD}" srcId="{14A05CE4-AA3C-4876-A258-E0FB111550AA}" destId="{525B42B5-9CB2-431E-9BA2-C7ED7D23CDAA}" srcOrd="3" destOrd="0" parTransId="{0EDD8F55-915E-44B8-AAC2-643E2603A998}" sibTransId="{4A3EFF25-8EDF-41E1-A1A3-296486A43676}"/>
    <dgm:cxn modelId="{119A71F7-B1AF-415D-AF7D-568702449ACF}" srcId="{FAE14DE6-39DC-46CF-A42D-CBB4EA0C3ACD}" destId="{92AD1118-ED4C-4618-9AD3-2B6C33381139}" srcOrd="0" destOrd="0" parTransId="{63145424-D3D6-48C8-A468-723AB01E397C}" sibTransId="{867C16F5-3237-460F-8258-F76BBE2244C2}"/>
    <dgm:cxn modelId="{9FB552FA-93F2-4A4B-A3D7-322A29C6E374}" srcId="{92AD1118-ED4C-4618-9AD3-2B6C33381139}" destId="{56EDED68-513A-4F20-82DD-155046543341}" srcOrd="1" destOrd="0" parTransId="{29F1080E-E5A8-4CA5-8E16-D1E3ED8742AE}" sibTransId="{C2214D4D-ECF6-4549-922E-126554C83418}"/>
    <dgm:cxn modelId="{DA4C7AFB-0F3E-4752-84CB-5F34164755C8}" srcId="{14A05CE4-AA3C-4876-A258-E0FB111550AA}" destId="{79A96E11-2B26-4A06-B60B-748B75B5CEDC}" srcOrd="1" destOrd="0" parTransId="{A6CAD497-32DF-44BD-8762-232F5397E365}" sibTransId="{24BF37CB-A86F-479F-9862-4B5419F54AE8}"/>
    <dgm:cxn modelId="{AB16F4FD-0F7B-4578-8D2B-2B7A272A6092}" type="presOf" srcId="{C05C5E69-9B63-412B-BDB3-A1AB003C3748}" destId="{8DAF465D-64D4-4073-83C8-EFE0A184979A}" srcOrd="0" destOrd="3" presId="urn:microsoft.com/office/officeart/2005/8/layout/vList2"/>
    <dgm:cxn modelId="{FCA81534-653A-4342-BE43-19A2B884B169}" type="presParOf" srcId="{0A07846C-66CB-460D-95D0-4FB935C71CD2}" destId="{E083C4F5-A0D7-4CA1-AB69-D71A38619735}" srcOrd="0" destOrd="0" presId="urn:microsoft.com/office/officeart/2005/8/layout/vList2"/>
    <dgm:cxn modelId="{18F98B43-477E-4494-9492-45AA5C28BDB7}" type="presParOf" srcId="{0A07846C-66CB-460D-95D0-4FB935C71CD2}" destId="{91F66428-CF65-40D8-ADF0-5DA25ACBA1E8}" srcOrd="1" destOrd="0" presId="urn:microsoft.com/office/officeart/2005/8/layout/vList2"/>
    <dgm:cxn modelId="{E2DAD9AF-5411-4F1A-B347-5E3DE0C0371C}" type="presParOf" srcId="{0A07846C-66CB-460D-95D0-4FB935C71CD2}" destId="{826E2005-07D5-49C7-B0FF-A034A05B50E3}" srcOrd="2" destOrd="0" presId="urn:microsoft.com/office/officeart/2005/8/layout/vList2"/>
    <dgm:cxn modelId="{394A5266-22E9-4EBB-9D13-CDCA3D0F16E2}" type="presParOf" srcId="{0A07846C-66CB-460D-95D0-4FB935C71CD2}" destId="{8DAF465D-64D4-4073-83C8-EFE0A184979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46B42A-D559-4020-AC0B-F4593281863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CL"/>
        </a:p>
      </dgm:t>
    </dgm:pt>
    <dgm:pt modelId="{862B48F8-6424-4E75-97C9-412BBA6AA675}">
      <dgm:prSet phldrT="[Texto]" custT="1"/>
      <dgm:spPr/>
      <dgm:t>
        <a:bodyPr/>
        <a:lstStyle/>
        <a:p>
          <a:r>
            <a:rPr lang="es-CL" sz="2000" dirty="0"/>
            <a:t>1. Introducción</a:t>
          </a:r>
        </a:p>
      </dgm:t>
    </dgm:pt>
    <dgm:pt modelId="{BA0461CC-BB41-4DA6-AEA3-C3F2A3A91328}" type="parTrans" cxnId="{A14A422C-B089-4D0A-904A-1A3E5C4BD842}">
      <dgm:prSet/>
      <dgm:spPr/>
      <dgm:t>
        <a:bodyPr/>
        <a:lstStyle/>
        <a:p>
          <a:endParaRPr lang="es-CL" sz="4400"/>
        </a:p>
      </dgm:t>
    </dgm:pt>
    <dgm:pt modelId="{F1543304-F2DC-404F-A932-03A26533734A}" type="sibTrans" cxnId="{A14A422C-B089-4D0A-904A-1A3E5C4BD842}">
      <dgm:prSet/>
      <dgm:spPr/>
      <dgm:t>
        <a:bodyPr/>
        <a:lstStyle/>
        <a:p>
          <a:endParaRPr lang="es-CL" sz="4400"/>
        </a:p>
      </dgm:t>
    </dgm:pt>
    <dgm:pt modelId="{BB0D97D0-23B2-4AAD-AFB3-DFF32F2F4B8C}">
      <dgm:prSet phldrT="[Texto]" custT="1"/>
      <dgm:spPr/>
      <dgm:t>
        <a:bodyPr/>
        <a:lstStyle/>
        <a:p>
          <a:r>
            <a:rPr lang="es-CL" sz="2000" dirty="0"/>
            <a:t>Conceptualización</a:t>
          </a:r>
        </a:p>
      </dgm:t>
    </dgm:pt>
    <dgm:pt modelId="{DE23F16A-1F31-4C4F-864B-807388E58932}" type="parTrans" cxnId="{0B046527-BB48-425B-867B-32899CE760B1}">
      <dgm:prSet/>
      <dgm:spPr/>
      <dgm:t>
        <a:bodyPr/>
        <a:lstStyle/>
        <a:p>
          <a:endParaRPr lang="es-CL" sz="4400"/>
        </a:p>
      </dgm:t>
    </dgm:pt>
    <dgm:pt modelId="{1A8A3A21-2E78-4709-8618-2D88644AB060}" type="sibTrans" cxnId="{0B046527-BB48-425B-867B-32899CE760B1}">
      <dgm:prSet/>
      <dgm:spPr/>
      <dgm:t>
        <a:bodyPr/>
        <a:lstStyle/>
        <a:p>
          <a:endParaRPr lang="es-CL" sz="4400"/>
        </a:p>
      </dgm:t>
    </dgm:pt>
    <dgm:pt modelId="{D0B58DD6-CF78-4DA0-8CAA-F8BDEFFC9A1C}">
      <dgm:prSet phldrT="[Texto]" custT="1"/>
      <dgm:spPr/>
      <dgm:t>
        <a:bodyPr/>
        <a:lstStyle/>
        <a:p>
          <a:r>
            <a:rPr lang="es-CL" sz="2000" dirty="0"/>
            <a:t>Marco de acción</a:t>
          </a:r>
        </a:p>
      </dgm:t>
    </dgm:pt>
    <dgm:pt modelId="{C86E35C8-7B90-400E-BFB3-3B7004D9D164}" type="parTrans" cxnId="{6E7B2189-5061-4D3E-B05D-A75645D53F0F}">
      <dgm:prSet/>
      <dgm:spPr/>
      <dgm:t>
        <a:bodyPr/>
        <a:lstStyle/>
        <a:p>
          <a:endParaRPr lang="es-CL" sz="4400"/>
        </a:p>
      </dgm:t>
    </dgm:pt>
    <dgm:pt modelId="{06E44073-489A-4E2B-A1C8-49FCC9CD0628}" type="sibTrans" cxnId="{6E7B2189-5061-4D3E-B05D-A75645D53F0F}">
      <dgm:prSet/>
      <dgm:spPr/>
      <dgm:t>
        <a:bodyPr/>
        <a:lstStyle/>
        <a:p>
          <a:endParaRPr lang="es-CL" sz="4400"/>
        </a:p>
      </dgm:t>
    </dgm:pt>
    <dgm:pt modelId="{A5FBD46B-2489-4E9C-9748-ADC3D195BC06}">
      <dgm:prSet phldrT="[Texto]" custT="1"/>
      <dgm:spPr/>
      <dgm:t>
        <a:bodyPr/>
        <a:lstStyle/>
        <a:p>
          <a:r>
            <a:rPr lang="es-CL" sz="2000" dirty="0"/>
            <a:t>2. ODS y Nexo</a:t>
          </a:r>
        </a:p>
      </dgm:t>
    </dgm:pt>
    <dgm:pt modelId="{C9357B3D-3ADC-4ECA-8B26-9CC5093EF528}" type="parTrans" cxnId="{C5E18FF3-2A1A-45AB-AE45-DEF4207695F3}">
      <dgm:prSet/>
      <dgm:spPr/>
      <dgm:t>
        <a:bodyPr/>
        <a:lstStyle/>
        <a:p>
          <a:endParaRPr lang="es-CL" sz="4400"/>
        </a:p>
      </dgm:t>
    </dgm:pt>
    <dgm:pt modelId="{85243466-DDD4-4D33-87AD-78A6F2C70123}" type="sibTrans" cxnId="{C5E18FF3-2A1A-45AB-AE45-DEF4207695F3}">
      <dgm:prSet/>
      <dgm:spPr/>
      <dgm:t>
        <a:bodyPr/>
        <a:lstStyle/>
        <a:p>
          <a:endParaRPr lang="es-CL" sz="4400"/>
        </a:p>
      </dgm:t>
    </dgm:pt>
    <dgm:pt modelId="{DA6DFFF1-E470-4B94-9AF6-A14EB6AEE586}">
      <dgm:prSet phldrT="[Texto]" custT="1"/>
      <dgm:spPr/>
      <dgm:t>
        <a:bodyPr/>
        <a:lstStyle/>
        <a:p>
          <a:r>
            <a:rPr lang="es-CL" sz="2000" dirty="0"/>
            <a:t>Agenda 2030</a:t>
          </a:r>
        </a:p>
      </dgm:t>
    </dgm:pt>
    <dgm:pt modelId="{3A2D97C5-021F-472F-99E6-A66801AF3230}" type="parTrans" cxnId="{BC7EEBE9-F0EB-458A-A30C-7655C443D156}">
      <dgm:prSet/>
      <dgm:spPr/>
      <dgm:t>
        <a:bodyPr/>
        <a:lstStyle/>
        <a:p>
          <a:endParaRPr lang="es-CL" sz="4400"/>
        </a:p>
      </dgm:t>
    </dgm:pt>
    <dgm:pt modelId="{C0BA6245-E055-4E23-86A0-C2F43B90EAEA}" type="sibTrans" cxnId="{BC7EEBE9-F0EB-458A-A30C-7655C443D156}">
      <dgm:prSet/>
      <dgm:spPr/>
      <dgm:t>
        <a:bodyPr/>
        <a:lstStyle/>
        <a:p>
          <a:endParaRPr lang="es-CL" sz="4400"/>
        </a:p>
      </dgm:t>
    </dgm:pt>
    <dgm:pt modelId="{927C1634-CCF3-493F-A845-0BA61E6858AC}">
      <dgm:prSet phldrT="[Texto]" custT="1"/>
      <dgm:spPr/>
      <dgm:t>
        <a:bodyPr/>
        <a:lstStyle/>
        <a:p>
          <a:r>
            <a:rPr lang="es-CL" sz="2000" dirty="0"/>
            <a:t>Desafíos en la región</a:t>
          </a:r>
        </a:p>
      </dgm:t>
    </dgm:pt>
    <dgm:pt modelId="{C16A31F3-14CD-4A94-9CFF-68C1ECE68DFD}" type="parTrans" cxnId="{0791CB7F-4A84-4080-9C38-F0945BA04CFA}">
      <dgm:prSet/>
      <dgm:spPr/>
      <dgm:t>
        <a:bodyPr/>
        <a:lstStyle/>
        <a:p>
          <a:endParaRPr lang="es-CL" sz="4400"/>
        </a:p>
      </dgm:t>
    </dgm:pt>
    <dgm:pt modelId="{8D5EE352-5914-4512-81A2-A7AE998AB16D}" type="sibTrans" cxnId="{0791CB7F-4A84-4080-9C38-F0945BA04CFA}">
      <dgm:prSet/>
      <dgm:spPr/>
      <dgm:t>
        <a:bodyPr/>
        <a:lstStyle/>
        <a:p>
          <a:endParaRPr lang="es-CL" sz="4400"/>
        </a:p>
      </dgm:t>
    </dgm:pt>
    <dgm:pt modelId="{C81B6BD9-1660-443B-966C-21A908BC2883}">
      <dgm:prSet phldrT="[Texto]" custT="1"/>
      <dgm:spPr/>
      <dgm:t>
        <a:bodyPr/>
        <a:lstStyle/>
        <a:p>
          <a:r>
            <a:rPr lang="es-CL" sz="2000" dirty="0"/>
            <a:t>Desafíos</a:t>
          </a:r>
        </a:p>
      </dgm:t>
    </dgm:pt>
    <dgm:pt modelId="{0C45891B-9C36-4696-BCD4-20A45D770785}" type="parTrans" cxnId="{860B6E52-E1F2-4BCE-904F-F84C97A993C6}">
      <dgm:prSet/>
      <dgm:spPr/>
      <dgm:t>
        <a:bodyPr/>
        <a:lstStyle/>
        <a:p>
          <a:endParaRPr lang="es-CL" sz="4400"/>
        </a:p>
      </dgm:t>
    </dgm:pt>
    <dgm:pt modelId="{972D9184-4B19-4F12-882F-3097A052C19A}" type="sibTrans" cxnId="{860B6E52-E1F2-4BCE-904F-F84C97A993C6}">
      <dgm:prSet/>
      <dgm:spPr/>
      <dgm:t>
        <a:bodyPr/>
        <a:lstStyle/>
        <a:p>
          <a:endParaRPr lang="es-CL" sz="4400"/>
        </a:p>
      </dgm:t>
    </dgm:pt>
    <dgm:pt modelId="{F4E389FC-5DA1-47CF-8C17-100689A30A6A}">
      <dgm:prSet phldrT="[Texto]" custT="1"/>
      <dgm:spPr/>
      <dgm:t>
        <a:bodyPr/>
        <a:lstStyle/>
        <a:p>
          <a:r>
            <a:rPr lang="es-CL" sz="2000" dirty="0"/>
            <a:t>Aporte Nexo</a:t>
          </a:r>
        </a:p>
      </dgm:t>
    </dgm:pt>
    <dgm:pt modelId="{FCC8DADA-DCE5-48CD-869B-23BA4524F2E0}" type="parTrans" cxnId="{A7918789-487F-4E35-82ED-AFF96D04B312}">
      <dgm:prSet/>
      <dgm:spPr/>
      <dgm:t>
        <a:bodyPr/>
        <a:lstStyle/>
        <a:p>
          <a:endParaRPr lang="es-CL" sz="4400"/>
        </a:p>
      </dgm:t>
    </dgm:pt>
    <dgm:pt modelId="{6FD56B2A-7A00-4FAB-B884-F5A4CF90E1BC}" type="sibTrans" cxnId="{A7918789-487F-4E35-82ED-AFF96D04B312}">
      <dgm:prSet/>
      <dgm:spPr/>
      <dgm:t>
        <a:bodyPr/>
        <a:lstStyle/>
        <a:p>
          <a:endParaRPr lang="es-CL" sz="4400"/>
        </a:p>
      </dgm:t>
    </dgm:pt>
    <dgm:pt modelId="{5B73E116-78AE-4948-8410-0F0C01DC1D68}">
      <dgm:prSet phldrT="[Texto]" custT="1"/>
      <dgm:spPr/>
      <dgm:t>
        <a:bodyPr/>
        <a:lstStyle/>
        <a:p>
          <a:r>
            <a:rPr lang="es-CL" sz="2000" dirty="0"/>
            <a:t>3. Interrelaciones</a:t>
          </a:r>
        </a:p>
      </dgm:t>
    </dgm:pt>
    <dgm:pt modelId="{05945974-F897-414E-BE19-091F35425437}" type="parTrans" cxnId="{2B1C9A3B-B2F9-4ADC-972D-05B5155DE0B1}">
      <dgm:prSet/>
      <dgm:spPr/>
      <dgm:t>
        <a:bodyPr/>
        <a:lstStyle/>
        <a:p>
          <a:endParaRPr lang="es-CL" sz="4400"/>
        </a:p>
      </dgm:t>
    </dgm:pt>
    <dgm:pt modelId="{EECD62C8-DF05-4394-AA71-3301987A114C}" type="sibTrans" cxnId="{2B1C9A3B-B2F9-4ADC-972D-05B5155DE0B1}">
      <dgm:prSet/>
      <dgm:spPr/>
      <dgm:t>
        <a:bodyPr/>
        <a:lstStyle/>
        <a:p>
          <a:endParaRPr lang="es-CL" sz="4400"/>
        </a:p>
      </dgm:t>
    </dgm:pt>
    <dgm:pt modelId="{9E778F51-6457-4B75-B3EE-C55FFA329C55}">
      <dgm:prSet phldrT="[Texto]" custT="1"/>
      <dgm:spPr/>
      <dgm:t>
        <a:bodyPr/>
        <a:lstStyle/>
        <a:p>
          <a:r>
            <a:rPr lang="es-CL" sz="2000" dirty="0"/>
            <a:t>Descripción</a:t>
          </a:r>
        </a:p>
      </dgm:t>
    </dgm:pt>
    <dgm:pt modelId="{6FAF753F-FC15-4BE0-9507-96FDE3755788}" type="parTrans" cxnId="{5889FC8B-F1CC-44D6-A067-51C1EF055EFE}">
      <dgm:prSet/>
      <dgm:spPr/>
      <dgm:t>
        <a:bodyPr/>
        <a:lstStyle/>
        <a:p>
          <a:endParaRPr lang="es-CL" sz="4400"/>
        </a:p>
      </dgm:t>
    </dgm:pt>
    <dgm:pt modelId="{FE74CF94-D3DF-4EFB-9936-45F4114CEBD9}" type="sibTrans" cxnId="{5889FC8B-F1CC-44D6-A067-51C1EF055EFE}">
      <dgm:prSet/>
      <dgm:spPr/>
      <dgm:t>
        <a:bodyPr/>
        <a:lstStyle/>
        <a:p>
          <a:endParaRPr lang="es-CL" sz="4400"/>
        </a:p>
      </dgm:t>
    </dgm:pt>
    <dgm:pt modelId="{36948865-69FB-46B2-A180-035A487B5AAB}">
      <dgm:prSet phldrT="[Texto]" custT="1"/>
      <dgm:spPr/>
      <dgm:t>
        <a:bodyPr/>
        <a:lstStyle/>
        <a:p>
          <a:r>
            <a:rPr lang="es-CL" sz="2000" dirty="0"/>
            <a:t>Identificación</a:t>
          </a:r>
        </a:p>
      </dgm:t>
    </dgm:pt>
    <dgm:pt modelId="{1CAA7DBE-6D50-4147-8D13-EF67A9978DDA}" type="parTrans" cxnId="{E35B2267-25CE-48D2-A7F2-81F301A5FBE2}">
      <dgm:prSet/>
      <dgm:spPr/>
      <dgm:t>
        <a:bodyPr/>
        <a:lstStyle/>
        <a:p>
          <a:endParaRPr lang="es-CL" sz="4400"/>
        </a:p>
      </dgm:t>
    </dgm:pt>
    <dgm:pt modelId="{07711652-A064-408F-AD9D-58BC085EF8A9}" type="sibTrans" cxnId="{E35B2267-25CE-48D2-A7F2-81F301A5FBE2}">
      <dgm:prSet/>
      <dgm:spPr/>
      <dgm:t>
        <a:bodyPr/>
        <a:lstStyle/>
        <a:p>
          <a:endParaRPr lang="es-CL" sz="4400"/>
        </a:p>
      </dgm:t>
    </dgm:pt>
    <dgm:pt modelId="{EB4B4902-1D1A-40B3-8FD8-CB54DED03F03}">
      <dgm:prSet phldrT="[Texto]" custT="1"/>
      <dgm:spPr/>
      <dgm:t>
        <a:bodyPr/>
        <a:lstStyle/>
        <a:p>
          <a:r>
            <a:rPr lang="es-CL" sz="2000" dirty="0"/>
            <a:t>4. Escalas de interrelaciones</a:t>
          </a:r>
        </a:p>
      </dgm:t>
    </dgm:pt>
    <dgm:pt modelId="{F52B3007-FA1F-40DA-B01C-921476301FBE}" type="parTrans" cxnId="{A5214B2B-DC30-4080-9536-1CD34377BA1E}">
      <dgm:prSet/>
      <dgm:spPr/>
      <dgm:t>
        <a:bodyPr/>
        <a:lstStyle/>
        <a:p>
          <a:endParaRPr lang="es-CL" sz="4400"/>
        </a:p>
      </dgm:t>
    </dgm:pt>
    <dgm:pt modelId="{ACB54D7E-0713-48EC-9864-ED229E49E238}" type="sibTrans" cxnId="{A5214B2B-DC30-4080-9536-1CD34377BA1E}">
      <dgm:prSet/>
      <dgm:spPr/>
      <dgm:t>
        <a:bodyPr/>
        <a:lstStyle/>
        <a:p>
          <a:endParaRPr lang="es-CL" sz="4400"/>
        </a:p>
      </dgm:t>
    </dgm:pt>
    <dgm:pt modelId="{F68076B7-7F5E-4FAD-8E56-198E0ACF1685}">
      <dgm:prSet phldrT="[Texto]" custT="1"/>
      <dgm:spPr/>
      <dgm:t>
        <a:bodyPr/>
        <a:lstStyle/>
        <a:p>
          <a:r>
            <a:rPr lang="es-CL" sz="2000" dirty="0"/>
            <a:t>Gestión del agua</a:t>
          </a:r>
        </a:p>
      </dgm:t>
    </dgm:pt>
    <dgm:pt modelId="{9D85D2DA-9825-43F5-BD95-A6B80BA5B941}" type="parTrans" cxnId="{3090A69F-896A-451C-81FB-5A66D2315E61}">
      <dgm:prSet/>
      <dgm:spPr/>
      <dgm:t>
        <a:bodyPr/>
        <a:lstStyle/>
        <a:p>
          <a:endParaRPr lang="es-CL" sz="4400"/>
        </a:p>
      </dgm:t>
    </dgm:pt>
    <dgm:pt modelId="{2255D500-D288-4E54-9AF1-5C66A9D185F7}" type="sibTrans" cxnId="{3090A69F-896A-451C-81FB-5A66D2315E61}">
      <dgm:prSet/>
      <dgm:spPr/>
      <dgm:t>
        <a:bodyPr/>
        <a:lstStyle/>
        <a:p>
          <a:endParaRPr lang="es-CL" sz="4400"/>
        </a:p>
      </dgm:t>
    </dgm:pt>
    <dgm:pt modelId="{AE353A00-12EC-4791-9620-FF13B3507DEB}">
      <dgm:prSet phldrT="[Texto]" custT="1"/>
      <dgm:spPr/>
      <dgm:t>
        <a:bodyPr/>
        <a:lstStyle/>
        <a:p>
          <a:r>
            <a:rPr lang="es-CL" sz="2000" dirty="0"/>
            <a:t>Enfoque de cuencas</a:t>
          </a:r>
        </a:p>
      </dgm:t>
    </dgm:pt>
    <dgm:pt modelId="{B2AF1CF1-1425-46EB-924B-F594EC22BE58}" type="parTrans" cxnId="{E0AFD7C9-FB30-4D05-970E-D4ED912835B6}">
      <dgm:prSet/>
      <dgm:spPr/>
      <dgm:t>
        <a:bodyPr/>
        <a:lstStyle/>
        <a:p>
          <a:endParaRPr lang="es-CL" sz="4400"/>
        </a:p>
      </dgm:t>
    </dgm:pt>
    <dgm:pt modelId="{9B3B613C-9A6E-427E-B5E8-94A8A81312A2}" type="sibTrans" cxnId="{E0AFD7C9-FB30-4D05-970E-D4ED912835B6}">
      <dgm:prSet/>
      <dgm:spPr/>
      <dgm:t>
        <a:bodyPr/>
        <a:lstStyle/>
        <a:p>
          <a:endParaRPr lang="es-CL" sz="4400"/>
        </a:p>
      </dgm:t>
    </dgm:pt>
    <dgm:pt modelId="{DDF3776A-F20C-4BF4-98DC-4A5B2EC391CD}">
      <dgm:prSet phldrT="[Texto]" custT="1"/>
      <dgm:spPr/>
      <dgm:t>
        <a:bodyPr/>
        <a:lstStyle/>
        <a:p>
          <a:r>
            <a:rPr lang="es-CL" sz="2000" dirty="0"/>
            <a:t>Organismos</a:t>
          </a:r>
        </a:p>
      </dgm:t>
    </dgm:pt>
    <dgm:pt modelId="{FE7BAF7C-0C8E-4F29-8DC6-A129E37F12E4}" type="parTrans" cxnId="{76FCACEA-189E-4978-AE3C-9D1D143D3DAA}">
      <dgm:prSet/>
      <dgm:spPr/>
      <dgm:t>
        <a:bodyPr/>
        <a:lstStyle/>
        <a:p>
          <a:endParaRPr lang="es-CL" sz="4400"/>
        </a:p>
      </dgm:t>
    </dgm:pt>
    <dgm:pt modelId="{33D3680B-9923-47C3-8097-6C2520183E45}" type="sibTrans" cxnId="{76FCACEA-189E-4978-AE3C-9D1D143D3DAA}">
      <dgm:prSet/>
      <dgm:spPr/>
      <dgm:t>
        <a:bodyPr/>
        <a:lstStyle/>
        <a:p>
          <a:endParaRPr lang="es-CL" sz="4400"/>
        </a:p>
      </dgm:t>
    </dgm:pt>
    <dgm:pt modelId="{972557B4-BD99-4B76-A961-8A9E13518582}">
      <dgm:prSet phldrT="[Texto]" custT="1"/>
      <dgm:spPr/>
      <dgm:t>
        <a:bodyPr/>
        <a:lstStyle/>
        <a:p>
          <a:r>
            <a:rPr lang="es-CL" sz="2000" dirty="0"/>
            <a:t>5. Usos múltiples de agua</a:t>
          </a:r>
        </a:p>
      </dgm:t>
    </dgm:pt>
    <dgm:pt modelId="{9A2E2074-CD75-42D2-AC18-8F3C0470929D}" type="parTrans" cxnId="{A94C78D4-9313-4C5D-A085-35AC7968A5DE}">
      <dgm:prSet/>
      <dgm:spPr/>
      <dgm:t>
        <a:bodyPr/>
        <a:lstStyle/>
        <a:p>
          <a:endParaRPr lang="es-CL" sz="4400"/>
        </a:p>
      </dgm:t>
    </dgm:pt>
    <dgm:pt modelId="{7BA9A6C9-B478-45AD-AEE3-09EA56DCFD79}" type="sibTrans" cxnId="{A94C78D4-9313-4C5D-A085-35AC7968A5DE}">
      <dgm:prSet/>
      <dgm:spPr/>
      <dgm:t>
        <a:bodyPr/>
        <a:lstStyle/>
        <a:p>
          <a:endParaRPr lang="es-CL" sz="4400"/>
        </a:p>
      </dgm:t>
    </dgm:pt>
    <dgm:pt modelId="{CFB0D386-5A3F-4683-B7A0-470D3CE3A59C}">
      <dgm:prSet phldrT="[Texto]" custT="1"/>
      <dgm:spPr/>
      <dgm:t>
        <a:bodyPr/>
        <a:lstStyle/>
        <a:p>
          <a:r>
            <a:rPr lang="es-CL" sz="2000" dirty="0"/>
            <a:t>Definición </a:t>
          </a:r>
        </a:p>
      </dgm:t>
    </dgm:pt>
    <dgm:pt modelId="{6CA65DEE-0E08-4A85-B00F-E540C3362564}" type="parTrans" cxnId="{C4362C9B-6D5E-4C4D-BC81-5F97908F6FC9}">
      <dgm:prSet/>
      <dgm:spPr/>
      <dgm:t>
        <a:bodyPr/>
        <a:lstStyle/>
        <a:p>
          <a:endParaRPr lang="es-CL" sz="4400"/>
        </a:p>
      </dgm:t>
    </dgm:pt>
    <dgm:pt modelId="{AB4CA3A6-7B0F-4311-B8AA-F0EAB1CF0AB5}" type="sibTrans" cxnId="{C4362C9B-6D5E-4C4D-BC81-5F97908F6FC9}">
      <dgm:prSet/>
      <dgm:spPr/>
      <dgm:t>
        <a:bodyPr/>
        <a:lstStyle/>
        <a:p>
          <a:endParaRPr lang="es-CL" sz="4400"/>
        </a:p>
      </dgm:t>
    </dgm:pt>
    <dgm:pt modelId="{94967C5B-789A-4F3B-8AA9-6C9AF2F71D18}">
      <dgm:prSet phldrT="[Texto]" custT="1"/>
      <dgm:spPr/>
      <dgm:t>
        <a:bodyPr/>
        <a:lstStyle/>
        <a:p>
          <a:r>
            <a:rPr lang="es-CL" sz="2000" dirty="0"/>
            <a:t>Ventajas y desafíos</a:t>
          </a:r>
        </a:p>
      </dgm:t>
    </dgm:pt>
    <dgm:pt modelId="{96D07F99-6FDE-4ACC-8DDD-BBA54D612FA6}" type="parTrans" cxnId="{95A0E5BA-101F-421E-B939-EA47C4958E81}">
      <dgm:prSet/>
      <dgm:spPr/>
      <dgm:t>
        <a:bodyPr/>
        <a:lstStyle/>
        <a:p>
          <a:endParaRPr lang="es-CL" sz="4400"/>
        </a:p>
      </dgm:t>
    </dgm:pt>
    <dgm:pt modelId="{32A41C08-DED9-4F14-8AB0-F2FE86D7B4A1}" type="sibTrans" cxnId="{95A0E5BA-101F-421E-B939-EA47C4958E81}">
      <dgm:prSet/>
      <dgm:spPr/>
      <dgm:t>
        <a:bodyPr/>
        <a:lstStyle/>
        <a:p>
          <a:endParaRPr lang="es-CL" sz="4400"/>
        </a:p>
      </dgm:t>
    </dgm:pt>
    <dgm:pt modelId="{62730FB3-33F0-4CFB-822D-E2CC577304A3}">
      <dgm:prSet phldrT="[Texto]" custT="1"/>
      <dgm:spPr/>
      <dgm:t>
        <a:bodyPr/>
        <a:lstStyle/>
        <a:p>
          <a:r>
            <a:rPr lang="es-CL" sz="2000" dirty="0"/>
            <a:t>Represas hidroeléctricas</a:t>
          </a:r>
        </a:p>
      </dgm:t>
    </dgm:pt>
    <dgm:pt modelId="{58864174-E34A-4C8F-AFEC-1DBF62BCB414}" type="parTrans" cxnId="{8698B13E-2596-4C72-8285-ED49F5135D35}">
      <dgm:prSet/>
      <dgm:spPr/>
      <dgm:t>
        <a:bodyPr/>
        <a:lstStyle/>
        <a:p>
          <a:endParaRPr lang="es-CL" sz="4400"/>
        </a:p>
      </dgm:t>
    </dgm:pt>
    <dgm:pt modelId="{DA5D8571-EECC-4E72-AE30-E53909E79019}" type="sibTrans" cxnId="{8698B13E-2596-4C72-8285-ED49F5135D35}">
      <dgm:prSet/>
      <dgm:spPr/>
      <dgm:t>
        <a:bodyPr/>
        <a:lstStyle/>
        <a:p>
          <a:endParaRPr lang="es-CL" sz="4400"/>
        </a:p>
      </dgm:t>
    </dgm:pt>
    <dgm:pt modelId="{91FFBB48-A353-42BB-B5AD-09BF5C1F743E}" type="pres">
      <dgm:prSet presAssocID="{7646B42A-D559-4020-AC0B-F45932818632}" presName="Name0" presStyleCnt="0">
        <dgm:presLayoutVars>
          <dgm:dir/>
          <dgm:animLvl val="lvl"/>
          <dgm:resizeHandles val="exact"/>
        </dgm:presLayoutVars>
      </dgm:prSet>
      <dgm:spPr/>
    </dgm:pt>
    <dgm:pt modelId="{032096A1-DD22-43EA-93FC-B6EE08A3B31C}" type="pres">
      <dgm:prSet presAssocID="{862B48F8-6424-4E75-97C9-412BBA6AA675}" presName="composite" presStyleCnt="0"/>
      <dgm:spPr/>
    </dgm:pt>
    <dgm:pt modelId="{4B6CBDB5-37D9-43D0-AC60-57F532AF32C2}" type="pres">
      <dgm:prSet presAssocID="{862B48F8-6424-4E75-97C9-412BBA6AA675}" presName="parTx" presStyleLbl="alignNode1" presStyleIdx="0" presStyleCnt="5">
        <dgm:presLayoutVars>
          <dgm:chMax val="0"/>
          <dgm:chPref val="0"/>
          <dgm:bulletEnabled val="1"/>
        </dgm:presLayoutVars>
      </dgm:prSet>
      <dgm:spPr/>
    </dgm:pt>
    <dgm:pt modelId="{98D50B04-538B-4218-A939-360C39298D8C}" type="pres">
      <dgm:prSet presAssocID="{862B48F8-6424-4E75-97C9-412BBA6AA675}" presName="desTx" presStyleLbl="alignAccFollowNode1" presStyleIdx="0" presStyleCnt="5">
        <dgm:presLayoutVars>
          <dgm:bulletEnabled val="1"/>
        </dgm:presLayoutVars>
      </dgm:prSet>
      <dgm:spPr/>
    </dgm:pt>
    <dgm:pt modelId="{7CBBFBE2-B163-4FB3-8071-B754E10C5DA8}" type="pres">
      <dgm:prSet presAssocID="{F1543304-F2DC-404F-A932-03A26533734A}" presName="space" presStyleCnt="0"/>
      <dgm:spPr/>
    </dgm:pt>
    <dgm:pt modelId="{DED011CA-DF80-4D2B-9C95-570AAA135877}" type="pres">
      <dgm:prSet presAssocID="{A5FBD46B-2489-4E9C-9748-ADC3D195BC06}" presName="composite" presStyleCnt="0"/>
      <dgm:spPr/>
    </dgm:pt>
    <dgm:pt modelId="{3DDB4F37-1384-484A-BF96-7D067D0ECA16}" type="pres">
      <dgm:prSet presAssocID="{A5FBD46B-2489-4E9C-9748-ADC3D195BC06}" presName="parTx" presStyleLbl="alignNode1" presStyleIdx="1" presStyleCnt="5">
        <dgm:presLayoutVars>
          <dgm:chMax val="0"/>
          <dgm:chPref val="0"/>
          <dgm:bulletEnabled val="1"/>
        </dgm:presLayoutVars>
      </dgm:prSet>
      <dgm:spPr/>
    </dgm:pt>
    <dgm:pt modelId="{152EB0DC-2408-402E-BC3C-CCD2C1C954FE}" type="pres">
      <dgm:prSet presAssocID="{A5FBD46B-2489-4E9C-9748-ADC3D195BC06}" presName="desTx" presStyleLbl="alignAccFollowNode1" presStyleIdx="1" presStyleCnt="5">
        <dgm:presLayoutVars>
          <dgm:bulletEnabled val="1"/>
        </dgm:presLayoutVars>
      </dgm:prSet>
      <dgm:spPr/>
    </dgm:pt>
    <dgm:pt modelId="{B0E7CE95-3E35-4A4F-9B7B-0F79FC30C933}" type="pres">
      <dgm:prSet presAssocID="{85243466-DDD4-4D33-87AD-78A6F2C70123}" presName="space" presStyleCnt="0"/>
      <dgm:spPr/>
    </dgm:pt>
    <dgm:pt modelId="{261DC750-EE0F-46E6-A121-617C8A677E9D}" type="pres">
      <dgm:prSet presAssocID="{5B73E116-78AE-4948-8410-0F0C01DC1D68}" presName="composite" presStyleCnt="0"/>
      <dgm:spPr/>
    </dgm:pt>
    <dgm:pt modelId="{5A1A240A-CD10-46E6-AC32-6CB50AFF937A}" type="pres">
      <dgm:prSet presAssocID="{5B73E116-78AE-4948-8410-0F0C01DC1D68}" presName="parTx" presStyleLbl="alignNode1" presStyleIdx="2" presStyleCnt="5">
        <dgm:presLayoutVars>
          <dgm:chMax val="0"/>
          <dgm:chPref val="0"/>
          <dgm:bulletEnabled val="1"/>
        </dgm:presLayoutVars>
      </dgm:prSet>
      <dgm:spPr/>
    </dgm:pt>
    <dgm:pt modelId="{8C5A3F8D-6EE6-49A2-A3D0-A96B5570A030}" type="pres">
      <dgm:prSet presAssocID="{5B73E116-78AE-4948-8410-0F0C01DC1D68}" presName="desTx" presStyleLbl="alignAccFollowNode1" presStyleIdx="2" presStyleCnt="5">
        <dgm:presLayoutVars>
          <dgm:bulletEnabled val="1"/>
        </dgm:presLayoutVars>
      </dgm:prSet>
      <dgm:spPr/>
    </dgm:pt>
    <dgm:pt modelId="{4CA23CA4-C972-4078-94C0-9650BC6924E9}" type="pres">
      <dgm:prSet presAssocID="{EECD62C8-DF05-4394-AA71-3301987A114C}" presName="space" presStyleCnt="0"/>
      <dgm:spPr/>
    </dgm:pt>
    <dgm:pt modelId="{686B7DD8-6C66-4CD5-9120-B03038312F6F}" type="pres">
      <dgm:prSet presAssocID="{EB4B4902-1D1A-40B3-8FD8-CB54DED03F03}" presName="composite" presStyleCnt="0"/>
      <dgm:spPr/>
    </dgm:pt>
    <dgm:pt modelId="{5587133C-4AAC-4502-87C8-20679D3C193E}" type="pres">
      <dgm:prSet presAssocID="{EB4B4902-1D1A-40B3-8FD8-CB54DED03F03}" presName="parTx" presStyleLbl="alignNode1" presStyleIdx="3" presStyleCnt="5">
        <dgm:presLayoutVars>
          <dgm:chMax val="0"/>
          <dgm:chPref val="0"/>
          <dgm:bulletEnabled val="1"/>
        </dgm:presLayoutVars>
      </dgm:prSet>
      <dgm:spPr/>
    </dgm:pt>
    <dgm:pt modelId="{2776AD41-3DB8-43F4-AE5D-12F29FE4EC74}" type="pres">
      <dgm:prSet presAssocID="{EB4B4902-1D1A-40B3-8FD8-CB54DED03F03}" presName="desTx" presStyleLbl="alignAccFollowNode1" presStyleIdx="3" presStyleCnt="5">
        <dgm:presLayoutVars>
          <dgm:bulletEnabled val="1"/>
        </dgm:presLayoutVars>
      </dgm:prSet>
      <dgm:spPr/>
    </dgm:pt>
    <dgm:pt modelId="{13ACDBB4-DABB-4CBE-A584-1D8407EB13D0}" type="pres">
      <dgm:prSet presAssocID="{ACB54D7E-0713-48EC-9864-ED229E49E238}" presName="space" presStyleCnt="0"/>
      <dgm:spPr/>
    </dgm:pt>
    <dgm:pt modelId="{259AFE92-F4E8-41A1-8B29-54B1CFF7D5BA}" type="pres">
      <dgm:prSet presAssocID="{972557B4-BD99-4B76-A961-8A9E13518582}" presName="composite" presStyleCnt="0"/>
      <dgm:spPr/>
    </dgm:pt>
    <dgm:pt modelId="{212D466E-E8BA-4517-95C2-EBE92EC3235B}" type="pres">
      <dgm:prSet presAssocID="{972557B4-BD99-4B76-A961-8A9E13518582}" presName="parTx" presStyleLbl="alignNode1" presStyleIdx="4" presStyleCnt="5">
        <dgm:presLayoutVars>
          <dgm:chMax val="0"/>
          <dgm:chPref val="0"/>
          <dgm:bulletEnabled val="1"/>
        </dgm:presLayoutVars>
      </dgm:prSet>
      <dgm:spPr/>
    </dgm:pt>
    <dgm:pt modelId="{BFC56829-F5F2-409B-A290-14C762CFFF61}" type="pres">
      <dgm:prSet presAssocID="{972557B4-BD99-4B76-A961-8A9E13518582}" presName="desTx" presStyleLbl="alignAccFollowNode1" presStyleIdx="4" presStyleCnt="5">
        <dgm:presLayoutVars>
          <dgm:bulletEnabled val="1"/>
        </dgm:presLayoutVars>
      </dgm:prSet>
      <dgm:spPr/>
    </dgm:pt>
  </dgm:ptLst>
  <dgm:cxnLst>
    <dgm:cxn modelId="{2FDBDC07-57EC-470A-BE12-EADF086E852A}" type="presOf" srcId="{BB0D97D0-23B2-4AAD-AFB3-DFF32F2F4B8C}" destId="{98D50B04-538B-4218-A939-360C39298D8C}" srcOrd="0" destOrd="0" presId="urn:microsoft.com/office/officeart/2005/8/layout/hList1"/>
    <dgm:cxn modelId="{F3748A24-2BE0-4230-9676-BCDCC9C2EF1A}" type="presOf" srcId="{7646B42A-D559-4020-AC0B-F45932818632}" destId="{91FFBB48-A353-42BB-B5AD-09BF5C1F743E}" srcOrd="0" destOrd="0" presId="urn:microsoft.com/office/officeart/2005/8/layout/hList1"/>
    <dgm:cxn modelId="{9AF7B024-47B0-49A8-AE61-910502B498A6}" type="presOf" srcId="{972557B4-BD99-4B76-A961-8A9E13518582}" destId="{212D466E-E8BA-4517-95C2-EBE92EC3235B}" srcOrd="0" destOrd="0" presId="urn:microsoft.com/office/officeart/2005/8/layout/hList1"/>
    <dgm:cxn modelId="{0B046527-BB48-425B-867B-32899CE760B1}" srcId="{862B48F8-6424-4E75-97C9-412BBA6AA675}" destId="{BB0D97D0-23B2-4AAD-AFB3-DFF32F2F4B8C}" srcOrd="0" destOrd="0" parTransId="{DE23F16A-1F31-4C4F-864B-807388E58932}" sibTransId="{1A8A3A21-2E78-4709-8618-2D88644AB060}"/>
    <dgm:cxn modelId="{D36B6E29-C691-483E-AFAB-8A9F9AF11FDF}" type="presOf" srcId="{F4E389FC-5DA1-47CF-8C17-100689A30A6A}" destId="{152EB0DC-2408-402E-BC3C-CCD2C1C954FE}" srcOrd="0" destOrd="2" presId="urn:microsoft.com/office/officeart/2005/8/layout/hList1"/>
    <dgm:cxn modelId="{A5214B2B-DC30-4080-9536-1CD34377BA1E}" srcId="{7646B42A-D559-4020-AC0B-F45932818632}" destId="{EB4B4902-1D1A-40B3-8FD8-CB54DED03F03}" srcOrd="3" destOrd="0" parTransId="{F52B3007-FA1F-40DA-B01C-921476301FBE}" sibTransId="{ACB54D7E-0713-48EC-9864-ED229E49E238}"/>
    <dgm:cxn modelId="{A14A422C-B089-4D0A-904A-1A3E5C4BD842}" srcId="{7646B42A-D559-4020-AC0B-F45932818632}" destId="{862B48F8-6424-4E75-97C9-412BBA6AA675}" srcOrd="0" destOrd="0" parTransId="{BA0461CC-BB41-4DA6-AEA3-C3F2A3A91328}" sibTransId="{F1543304-F2DC-404F-A932-03A26533734A}"/>
    <dgm:cxn modelId="{09D28131-7356-4DA9-B1B0-B2A292D1E335}" type="presOf" srcId="{A5FBD46B-2489-4E9C-9748-ADC3D195BC06}" destId="{3DDB4F37-1384-484A-BF96-7D067D0ECA16}" srcOrd="0" destOrd="0" presId="urn:microsoft.com/office/officeart/2005/8/layout/hList1"/>
    <dgm:cxn modelId="{98E3B635-0AD4-41CD-90A2-D1DBBB68CD02}" type="presOf" srcId="{F68076B7-7F5E-4FAD-8E56-198E0ACF1685}" destId="{2776AD41-3DB8-43F4-AE5D-12F29FE4EC74}" srcOrd="0" destOrd="0" presId="urn:microsoft.com/office/officeart/2005/8/layout/hList1"/>
    <dgm:cxn modelId="{2B1C9A3B-B2F9-4ADC-972D-05B5155DE0B1}" srcId="{7646B42A-D559-4020-AC0B-F45932818632}" destId="{5B73E116-78AE-4948-8410-0F0C01DC1D68}" srcOrd="2" destOrd="0" parTransId="{05945974-F897-414E-BE19-091F35425437}" sibTransId="{EECD62C8-DF05-4394-AA71-3301987A114C}"/>
    <dgm:cxn modelId="{8698B13E-2596-4C72-8285-ED49F5135D35}" srcId="{972557B4-BD99-4B76-A961-8A9E13518582}" destId="{62730FB3-33F0-4CFB-822D-E2CC577304A3}" srcOrd="2" destOrd="0" parTransId="{58864174-E34A-4C8F-AFEC-1DBF62BCB414}" sibTransId="{DA5D8571-EECC-4E72-AE30-E53909E79019}"/>
    <dgm:cxn modelId="{E35B2267-25CE-48D2-A7F2-81F301A5FBE2}" srcId="{5B73E116-78AE-4948-8410-0F0C01DC1D68}" destId="{36948865-69FB-46B2-A180-035A487B5AAB}" srcOrd="1" destOrd="0" parTransId="{1CAA7DBE-6D50-4147-8D13-EF67A9978DDA}" sibTransId="{07711652-A064-408F-AD9D-58BC085EF8A9}"/>
    <dgm:cxn modelId="{F477266B-1512-4FD1-AC4D-97E3EF170642}" type="presOf" srcId="{94967C5B-789A-4F3B-8AA9-6C9AF2F71D18}" destId="{BFC56829-F5F2-409B-A290-14C762CFFF61}" srcOrd="0" destOrd="1" presId="urn:microsoft.com/office/officeart/2005/8/layout/hList1"/>
    <dgm:cxn modelId="{698D924B-2594-4E20-BE79-E7E39E5F9CF0}" type="presOf" srcId="{DA6DFFF1-E470-4B94-9AF6-A14EB6AEE586}" destId="{152EB0DC-2408-402E-BC3C-CCD2C1C954FE}" srcOrd="0" destOrd="0" presId="urn:microsoft.com/office/officeart/2005/8/layout/hList1"/>
    <dgm:cxn modelId="{860B6E52-E1F2-4BCE-904F-F84C97A993C6}" srcId="{A5FBD46B-2489-4E9C-9748-ADC3D195BC06}" destId="{C81B6BD9-1660-443B-966C-21A908BC2883}" srcOrd="1" destOrd="0" parTransId="{0C45891B-9C36-4696-BCD4-20A45D770785}" sibTransId="{972D9184-4B19-4F12-882F-3097A052C19A}"/>
    <dgm:cxn modelId="{0791CB7F-4A84-4080-9C38-F0945BA04CFA}" srcId="{862B48F8-6424-4E75-97C9-412BBA6AA675}" destId="{927C1634-CCF3-493F-A845-0BA61E6858AC}" srcOrd="2" destOrd="0" parTransId="{C16A31F3-14CD-4A94-9CFF-68C1ECE68DFD}" sibTransId="{8D5EE352-5914-4512-81A2-A7AE998AB16D}"/>
    <dgm:cxn modelId="{6E7B2189-5061-4D3E-B05D-A75645D53F0F}" srcId="{862B48F8-6424-4E75-97C9-412BBA6AA675}" destId="{D0B58DD6-CF78-4DA0-8CAA-F8BDEFFC9A1C}" srcOrd="1" destOrd="0" parTransId="{C86E35C8-7B90-400E-BFB3-3B7004D9D164}" sibTransId="{06E44073-489A-4E2B-A1C8-49FCC9CD0628}"/>
    <dgm:cxn modelId="{A7918789-487F-4E35-82ED-AFF96D04B312}" srcId="{A5FBD46B-2489-4E9C-9748-ADC3D195BC06}" destId="{F4E389FC-5DA1-47CF-8C17-100689A30A6A}" srcOrd="2" destOrd="0" parTransId="{FCC8DADA-DCE5-48CD-869B-23BA4524F2E0}" sibTransId="{6FD56B2A-7A00-4FAB-B884-F5A4CF90E1BC}"/>
    <dgm:cxn modelId="{5889FC8B-F1CC-44D6-A067-51C1EF055EFE}" srcId="{5B73E116-78AE-4948-8410-0F0C01DC1D68}" destId="{9E778F51-6457-4B75-B3EE-C55FFA329C55}" srcOrd="0" destOrd="0" parTransId="{6FAF753F-FC15-4BE0-9507-96FDE3755788}" sibTransId="{FE74CF94-D3DF-4EFB-9936-45F4114CEBD9}"/>
    <dgm:cxn modelId="{253FF291-F968-4E8C-8CAF-65D05F996012}" type="presOf" srcId="{AE353A00-12EC-4791-9620-FF13B3507DEB}" destId="{2776AD41-3DB8-43F4-AE5D-12F29FE4EC74}" srcOrd="0" destOrd="1" presId="urn:microsoft.com/office/officeart/2005/8/layout/hList1"/>
    <dgm:cxn modelId="{C4362C9B-6D5E-4C4D-BC81-5F97908F6FC9}" srcId="{972557B4-BD99-4B76-A961-8A9E13518582}" destId="{CFB0D386-5A3F-4683-B7A0-470D3CE3A59C}" srcOrd="0" destOrd="0" parTransId="{6CA65DEE-0E08-4A85-B00F-E540C3362564}" sibTransId="{AB4CA3A6-7B0F-4311-B8AA-F0EAB1CF0AB5}"/>
    <dgm:cxn modelId="{0E098E9C-8F53-4A6D-B0FA-589A21055EE7}" type="presOf" srcId="{36948865-69FB-46B2-A180-035A487B5AAB}" destId="{8C5A3F8D-6EE6-49A2-A3D0-A96B5570A030}" srcOrd="0" destOrd="1" presId="urn:microsoft.com/office/officeart/2005/8/layout/hList1"/>
    <dgm:cxn modelId="{4FD1C69C-0F9F-469E-B69F-3E44E0597575}" type="presOf" srcId="{EB4B4902-1D1A-40B3-8FD8-CB54DED03F03}" destId="{5587133C-4AAC-4502-87C8-20679D3C193E}" srcOrd="0" destOrd="0" presId="urn:microsoft.com/office/officeart/2005/8/layout/hList1"/>
    <dgm:cxn modelId="{396EF79E-4376-40CC-92B7-C100854581F7}" type="presOf" srcId="{927C1634-CCF3-493F-A845-0BA61E6858AC}" destId="{98D50B04-538B-4218-A939-360C39298D8C}" srcOrd="0" destOrd="2" presId="urn:microsoft.com/office/officeart/2005/8/layout/hList1"/>
    <dgm:cxn modelId="{3090A69F-896A-451C-81FB-5A66D2315E61}" srcId="{EB4B4902-1D1A-40B3-8FD8-CB54DED03F03}" destId="{F68076B7-7F5E-4FAD-8E56-198E0ACF1685}" srcOrd="0" destOrd="0" parTransId="{9D85D2DA-9825-43F5-BD95-A6B80BA5B941}" sibTransId="{2255D500-D288-4E54-9AF1-5C66A9D185F7}"/>
    <dgm:cxn modelId="{E461B19F-197D-4CD2-958C-F6577E2B9510}" type="presOf" srcId="{5B73E116-78AE-4948-8410-0F0C01DC1D68}" destId="{5A1A240A-CD10-46E6-AC32-6CB50AFF937A}" srcOrd="0" destOrd="0" presId="urn:microsoft.com/office/officeart/2005/8/layout/hList1"/>
    <dgm:cxn modelId="{1C26E5A0-0EF0-4ED7-A26C-F686E74BEB66}" type="presOf" srcId="{D0B58DD6-CF78-4DA0-8CAA-F8BDEFFC9A1C}" destId="{98D50B04-538B-4218-A939-360C39298D8C}" srcOrd="0" destOrd="1" presId="urn:microsoft.com/office/officeart/2005/8/layout/hList1"/>
    <dgm:cxn modelId="{9019C6B0-8CE2-4A70-9E37-BD4A79AA8F7B}" type="presOf" srcId="{862B48F8-6424-4E75-97C9-412BBA6AA675}" destId="{4B6CBDB5-37D9-43D0-AC60-57F532AF32C2}" srcOrd="0" destOrd="0" presId="urn:microsoft.com/office/officeart/2005/8/layout/hList1"/>
    <dgm:cxn modelId="{95A0E5BA-101F-421E-B939-EA47C4958E81}" srcId="{972557B4-BD99-4B76-A961-8A9E13518582}" destId="{94967C5B-789A-4F3B-8AA9-6C9AF2F71D18}" srcOrd="1" destOrd="0" parTransId="{96D07F99-6FDE-4ACC-8DDD-BBA54D612FA6}" sibTransId="{32A41C08-DED9-4F14-8AB0-F2FE86D7B4A1}"/>
    <dgm:cxn modelId="{828AC4C9-B0AF-4128-AF36-E6233976A202}" type="presOf" srcId="{DDF3776A-F20C-4BF4-98DC-4A5B2EC391CD}" destId="{2776AD41-3DB8-43F4-AE5D-12F29FE4EC74}" srcOrd="0" destOrd="2" presId="urn:microsoft.com/office/officeart/2005/8/layout/hList1"/>
    <dgm:cxn modelId="{E0AFD7C9-FB30-4D05-970E-D4ED912835B6}" srcId="{EB4B4902-1D1A-40B3-8FD8-CB54DED03F03}" destId="{AE353A00-12EC-4791-9620-FF13B3507DEB}" srcOrd="1" destOrd="0" parTransId="{B2AF1CF1-1425-46EB-924B-F594EC22BE58}" sibTransId="{9B3B613C-9A6E-427E-B5E8-94A8A81312A2}"/>
    <dgm:cxn modelId="{77854FCA-7C08-45B1-A832-3EAC7EBF2FFE}" type="presOf" srcId="{9E778F51-6457-4B75-B3EE-C55FFA329C55}" destId="{8C5A3F8D-6EE6-49A2-A3D0-A96B5570A030}" srcOrd="0" destOrd="0" presId="urn:microsoft.com/office/officeart/2005/8/layout/hList1"/>
    <dgm:cxn modelId="{A94C78D4-9313-4C5D-A085-35AC7968A5DE}" srcId="{7646B42A-D559-4020-AC0B-F45932818632}" destId="{972557B4-BD99-4B76-A961-8A9E13518582}" srcOrd="4" destOrd="0" parTransId="{9A2E2074-CD75-42D2-AC18-8F3C0470929D}" sibTransId="{7BA9A6C9-B478-45AD-AEE3-09EA56DCFD79}"/>
    <dgm:cxn modelId="{AAEA03DD-97C4-4C26-806B-D90967B00B7D}" type="presOf" srcId="{CFB0D386-5A3F-4683-B7A0-470D3CE3A59C}" destId="{BFC56829-F5F2-409B-A290-14C762CFFF61}" srcOrd="0" destOrd="0" presId="urn:microsoft.com/office/officeart/2005/8/layout/hList1"/>
    <dgm:cxn modelId="{29E667DE-8180-4503-87A4-856DD88D2A51}" type="presOf" srcId="{62730FB3-33F0-4CFB-822D-E2CC577304A3}" destId="{BFC56829-F5F2-409B-A290-14C762CFFF61}" srcOrd="0" destOrd="2" presId="urn:microsoft.com/office/officeart/2005/8/layout/hList1"/>
    <dgm:cxn modelId="{F619B5E8-7ACE-42A3-957F-3E2D7AA3863C}" type="presOf" srcId="{C81B6BD9-1660-443B-966C-21A908BC2883}" destId="{152EB0DC-2408-402E-BC3C-CCD2C1C954FE}" srcOrd="0" destOrd="1" presId="urn:microsoft.com/office/officeart/2005/8/layout/hList1"/>
    <dgm:cxn modelId="{BC7EEBE9-F0EB-458A-A30C-7655C443D156}" srcId="{A5FBD46B-2489-4E9C-9748-ADC3D195BC06}" destId="{DA6DFFF1-E470-4B94-9AF6-A14EB6AEE586}" srcOrd="0" destOrd="0" parTransId="{3A2D97C5-021F-472F-99E6-A66801AF3230}" sibTransId="{C0BA6245-E055-4E23-86A0-C2F43B90EAEA}"/>
    <dgm:cxn modelId="{76FCACEA-189E-4978-AE3C-9D1D143D3DAA}" srcId="{EB4B4902-1D1A-40B3-8FD8-CB54DED03F03}" destId="{DDF3776A-F20C-4BF4-98DC-4A5B2EC391CD}" srcOrd="2" destOrd="0" parTransId="{FE7BAF7C-0C8E-4F29-8DC6-A129E37F12E4}" sibTransId="{33D3680B-9923-47C3-8097-6C2520183E45}"/>
    <dgm:cxn modelId="{C5E18FF3-2A1A-45AB-AE45-DEF4207695F3}" srcId="{7646B42A-D559-4020-AC0B-F45932818632}" destId="{A5FBD46B-2489-4E9C-9748-ADC3D195BC06}" srcOrd="1" destOrd="0" parTransId="{C9357B3D-3ADC-4ECA-8B26-9CC5093EF528}" sibTransId="{85243466-DDD4-4D33-87AD-78A6F2C70123}"/>
    <dgm:cxn modelId="{A7B3BED1-54EB-41E5-9C34-ABD65DFB023C}" type="presParOf" srcId="{91FFBB48-A353-42BB-B5AD-09BF5C1F743E}" destId="{032096A1-DD22-43EA-93FC-B6EE08A3B31C}" srcOrd="0" destOrd="0" presId="urn:microsoft.com/office/officeart/2005/8/layout/hList1"/>
    <dgm:cxn modelId="{D0D4A0FE-BB5F-40EF-B725-03DC17A659B4}" type="presParOf" srcId="{032096A1-DD22-43EA-93FC-B6EE08A3B31C}" destId="{4B6CBDB5-37D9-43D0-AC60-57F532AF32C2}" srcOrd="0" destOrd="0" presId="urn:microsoft.com/office/officeart/2005/8/layout/hList1"/>
    <dgm:cxn modelId="{4C802737-3178-472F-9616-628EE307BE1F}" type="presParOf" srcId="{032096A1-DD22-43EA-93FC-B6EE08A3B31C}" destId="{98D50B04-538B-4218-A939-360C39298D8C}" srcOrd="1" destOrd="0" presId="urn:microsoft.com/office/officeart/2005/8/layout/hList1"/>
    <dgm:cxn modelId="{DC27236F-5030-4EF7-9776-D7E08C2B278E}" type="presParOf" srcId="{91FFBB48-A353-42BB-B5AD-09BF5C1F743E}" destId="{7CBBFBE2-B163-4FB3-8071-B754E10C5DA8}" srcOrd="1" destOrd="0" presId="urn:microsoft.com/office/officeart/2005/8/layout/hList1"/>
    <dgm:cxn modelId="{25DD370B-6AD4-42F9-B3A9-7CD23E098D2C}" type="presParOf" srcId="{91FFBB48-A353-42BB-B5AD-09BF5C1F743E}" destId="{DED011CA-DF80-4D2B-9C95-570AAA135877}" srcOrd="2" destOrd="0" presId="urn:microsoft.com/office/officeart/2005/8/layout/hList1"/>
    <dgm:cxn modelId="{299D7CAD-8F00-48A5-AE67-618D726BACD0}" type="presParOf" srcId="{DED011CA-DF80-4D2B-9C95-570AAA135877}" destId="{3DDB4F37-1384-484A-BF96-7D067D0ECA16}" srcOrd="0" destOrd="0" presId="urn:microsoft.com/office/officeart/2005/8/layout/hList1"/>
    <dgm:cxn modelId="{208297B6-B55F-4487-8DFC-258D9A4B210F}" type="presParOf" srcId="{DED011CA-DF80-4D2B-9C95-570AAA135877}" destId="{152EB0DC-2408-402E-BC3C-CCD2C1C954FE}" srcOrd="1" destOrd="0" presId="urn:microsoft.com/office/officeart/2005/8/layout/hList1"/>
    <dgm:cxn modelId="{18C61261-5964-4FDA-95D8-7BE9D11D823E}" type="presParOf" srcId="{91FFBB48-A353-42BB-B5AD-09BF5C1F743E}" destId="{B0E7CE95-3E35-4A4F-9B7B-0F79FC30C933}" srcOrd="3" destOrd="0" presId="urn:microsoft.com/office/officeart/2005/8/layout/hList1"/>
    <dgm:cxn modelId="{7A1EAC85-AFB0-478D-840D-A2BE1470F2F4}" type="presParOf" srcId="{91FFBB48-A353-42BB-B5AD-09BF5C1F743E}" destId="{261DC750-EE0F-46E6-A121-617C8A677E9D}" srcOrd="4" destOrd="0" presId="urn:microsoft.com/office/officeart/2005/8/layout/hList1"/>
    <dgm:cxn modelId="{1C8A7C30-BD6A-4859-B441-78EBE7B129ED}" type="presParOf" srcId="{261DC750-EE0F-46E6-A121-617C8A677E9D}" destId="{5A1A240A-CD10-46E6-AC32-6CB50AFF937A}" srcOrd="0" destOrd="0" presId="urn:microsoft.com/office/officeart/2005/8/layout/hList1"/>
    <dgm:cxn modelId="{54F53348-D5D9-4BCD-A1E9-071758C8E24E}" type="presParOf" srcId="{261DC750-EE0F-46E6-A121-617C8A677E9D}" destId="{8C5A3F8D-6EE6-49A2-A3D0-A96B5570A030}" srcOrd="1" destOrd="0" presId="urn:microsoft.com/office/officeart/2005/8/layout/hList1"/>
    <dgm:cxn modelId="{8B48B249-248B-4C6E-B124-489E5F941292}" type="presParOf" srcId="{91FFBB48-A353-42BB-B5AD-09BF5C1F743E}" destId="{4CA23CA4-C972-4078-94C0-9650BC6924E9}" srcOrd="5" destOrd="0" presId="urn:microsoft.com/office/officeart/2005/8/layout/hList1"/>
    <dgm:cxn modelId="{8D31465E-BA10-4D18-BC4F-87DF57BF3C61}" type="presParOf" srcId="{91FFBB48-A353-42BB-B5AD-09BF5C1F743E}" destId="{686B7DD8-6C66-4CD5-9120-B03038312F6F}" srcOrd="6" destOrd="0" presId="urn:microsoft.com/office/officeart/2005/8/layout/hList1"/>
    <dgm:cxn modelId="{C2A2B250-04E6-4F50-8848-45301DB7ED17}" type="presParOf" srcId="{686B7DD8-6C66-4CD5-9120-B03038312F6F}" destId="{5587133C-4AAC-4502-87C8-20679D3C193E}" srcOrd="0" destOrd="0" presId="urn:microsoft.com/office/officeart/2005/8/layout/hList1"/>
    <dgm:cxn modelId="{BADB77F5-8044-41A1-B394-C4F53913F358}" type="presParOf" srcId="{686B7DD8-6C66-4CD5-9120-B03038312F6F}" destId="{2776AD41-3DB8-43F4-AE5D-12F29FE4EC74}" srcOrd="1" destOrd="0" presId="urn:microsoft.com/office/officeart/2005/8/layout/hList1"/>
    <dgm:cxn modelId="{21DD3947-2138-43DA-9196-D077C679A139}" type="presParOf" srcId="{91FFBB48-A353-42BB-B5AD-09BF5C1F743E}" destId="{13ACDBB4-DABB-4CBE-A584-1D8407EB13D0}" srcOrd="7" destOrd="0" presId="urn:microsoft.com/office/officeart/2005/8/layout/hList1"/>
    <dgm:cxn modelId="{7E2306E5-5E94-45DD-AD8B-94A50DF6ECA6}" type="presParOf" srcId="{91FFBB48-A353-42BB-B5AD-09BF5C1F743E}" destId="{259AFE92-F4E8-41A1-8B29-54B1CFF7D5BA}" srcOrd="8" destOrd="0" presId="urn:microsoft.com/office/officeart/2005/8/layout/hList1"/>
    <dgm:cxn modelId="{59E334B0-B82C-46BF-8AD2-C21B2538E3A9}" type="presParOf" srcId="{259AFE92-F4E8-41A1-8B29-54B1CFF7D5BA}" destId="{212D466E-E8BA-4517-95C2-EBE92EC3235B}" srcOrd="0" destOrd="0" presId="urn:microsoft.com/office/officeart/2005/8/layout/hList1"/>
    <dgm:cxn modelId="{39AF90AB-D617-4FAD-9DE9-28A9A8D1A10B}" type="presParOf" srcId="{259AFE92-F4E8-41A1-8B29-54B1CFF7D5BA}" destId="{BFC56829-F5F2-409B-A290-14C762CFFF6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270170-1379-444A-A569-BB070B44DD4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CL"/>
        </a:p>
      </dgm:t>
    </dgm:pt>
    <dgm:pt modelId="{9212F8DB-E905-496E-874F-D7295C9520F3}">
      <dgm:prSet phldrT="[Texto]" custT="1"/>
      <dgm:spPr/>
      <dgm:t>
        <a:bodyPr/>
        <a:lstStyle/>
        <a:p>
          <a:r>
            <a:rPr lang="es-CL" sz="1800" dirty="0"/>
            <a:t>6. Eficiencia Energética en Agua Potable</a:t>
          </a:r>
        </a:p>
      </dgm:t>
    </dgm:pt>
    <dgm:pt modelId="{E1D597CE-D7C7-4E29-8F75-B379E8823448}" type="parTrans" cxnId="{29A57A7A-2D9F-40CD-B321-F801AA8D102A}">
      <dgm:prSet/>
      <dgm:spPr/>
      <dgm:t>
        <a:bodyPr/>
        <a:lstStyle/>
        <a:p>
          <a:endParaRPr lang="es-CL" sz="2000"/>
        </a:p>
      </dgm:t>
    </dgm:pt>
    <dgm:pt modelId="{D52E0556-29D8-46ED-8096-F63DFD1ED154}" type="sibTrans" cxnId="{29A57A7A-2D9F-40CD-B321-F801AA8D102A}">
      <dgm:prSet/>
      <dgm:spPr/>
      <dgm:t>
        <a:bodyPr/>
        <a:lstStyle/>
        <a:p>
          <a:endParaRPr lang="es-CL" sz="2000"/>
        </a:p>
      </dgm:t>
    </dgm:pt>
    <dgm:pt modelId="{BF1F9353-8DDC-4CC7-8A5F-B2A00E193A38}">
      <dgm:prSet phldrT="[Texto]" custT="1"/>
      <dgm:spPr/>
      <dgm:t>
        <a:bodyPr/>
        <a:lstStyle/>
        <a:p>
          <a:r>
            <a:rPr lang="es-CL" sz="1800" dirty="0"/>
            <a:t>Conceptos básicos</a:t>
          </a:r>
        </a:p>
      </dgm:t>
    </dgm:pt>
    <dgm:pt modelId="{5B229861-DD54-471D-A93C-EDFF3D156BB3}" type="parTrans" cxnId="{96B99C19-2025-4C4A-825A-7E8875FB0B4F}">
      <dgm:prSet/>
      <dgm:spPr/>
      <dgm:t>
        <a:bodyPr/>
        <a:lstStyle/>
        <a:p>
          <a:endParaRPr lang="es-CL" sz="2000"/>
        </a:p>
      </dgm:t>
    </dgm:pt>
    <dgm:pt modelId="{4CF6C0A6-EFD8-43E0-B165-19B758F19F50}" type="sibTrans" cxnId="{96B99C19-2025-4C4A-825A-7E8875FB0B4F}">
      <dgm:prSet/>
      <dgm:spPr/>
      <dgm:t>
        <a:bodyPr/>
        <a:lstStyle/>
        <a:p>
          <a:endParaRPr lang="es-CL" sz="2000"/>
        </a:p>
      </dgm:t>
    </dgm:pt>
    <dgm:pt modelId="{6F1AC524-8E72-42C1-8FC0-41B14095AA3E}">
      <dgm:prSet phldrT="[Texto]" custT="1"/>
      <dgm:spPr/>
      <dgm:t>
        <a:bodyPr/>
        <a:lstStyle/>
        <a:p>
          <a:r>
            <a:rPr lang="es-CL" sz="1800" dirty="0"/>
            <a:t>Servicios de Agua Potable</a:t>
          </a:r>
        </a:p>
      </dgm:t>
    </dgm:pt>
    <dgm:pt modelId="{B3B5A625-1D46-4FA1-ACF8-AC0065E4B129}" type="parTrans" cxnId="{A96012E5-4FFD-41E0-BD9F-2193B6A979AF}">
      <dgm:prSet/>
      <dgm:spPr/>
      <dgm:t>
        <a:bodyPr/>
        <a:lstStyle/>
        <a:p>
          <a:endParaRPr lang="es-CL" sz="2000"/>
        </a:p>
      </dgm:t>
    </dgm:pt>
    <dgm:pt modelId="{C5A97992-9A81-49FC-B21A-5B4C4A1CAB68}" type="sibTrans" cxnId="{A96012E5-4FFD-41E0-BD9F-2193B6A979AF}">
      <dgm:prSet/>
      <dgm:spPr/>
      <dgm:t>
        <a:bodyPr/>
        <a:lstStyle/>
        <a:p>
          <a:endParaRPr lang="es-CL" sz="2000"/>
        </a:p>
      </dgm:t>
    </dgm:pt>
    <dgm:pt modelId="{B3D41794-04AC-489B-AC53-06502CF08BE1}">
      <dgm:prSet phldrT="[Texto]" custT="1"/>
      <dgm:spPr/>
      <dgm:t>
        <a:bodyPr/>
        <a:lstStyle/>
        <a:p>
          <a:r>
            <a:rPr lang="es-CL" sz="1800" dirty="0"/>
            <a:t>7. Aspectos económicos y fiscales, I</a:t>
          </a:r>
        </a:p>
      </dgm:t>
    </dgm:pt>
    <dgm:pt modelId="{2A0FD51F-3B75-4C54-9354-CA95CF99CFA5}" type="parTrans" cxnId="{C6718D0C-8D62-45DE-B8D9-17014A90F949}">
      <dgm:prSet/>
      <dgm:spPr/>
      <dgm:t>
        <a:bodyPr/>
        <a:lstStyle/>
        <a:p>
          <a:endParaRPr lang="es-CL" sz="2000"/>
        </a:p>
      </dgm:t>
    </dgm:pt>
    <dgm:pt modelId="{2E400D8A-03B8-445C-83F8-46830E42C477}" type="sibTrans" cxnId="{C6718D0C-8D62-45DE-B8D9-17014A90F949}">
      <dgm:prSet/>
      <dgm:spPr/>
      <dgm:t>
        <a:bodyPr/>
        <a:lstStyle/>
        <a:p>
          <a:endParaRPr lang="es-CL" sz="2000"/>
        </a:p>
      </dgm:t>
    </dgm:pt>
    <dgm:pt modelId="{27F16CCA-58AD-47EB-8638-AB787742F7E3}">
      <dgm:prSet phldrT="[Texto]" custT="1"/>
      <dgm:spPr/>
      <dgm:t>
        <a:bodyPr/>
        <a:lstStyle/>
        <a:p>
          <a:r>
            <a:rPr lang="es-CL" sz="1800" dirty="0"/>
            <a:t>Para gestión de agua</a:t>
          </a:r>
        </a:p>
      </dgm:t>
    </dgm:pt>
    <dgm:pt modelId="{AB0F96D6-1167-4E27-9445-11FCC8775AC3}" type="parTrans" cxnId="{11E8EC4F-3F41-40F3-B064-CF3CE49F02E5}">
      <dgm:prSet/>
      <dgm:spPr/>
      <dgm:t>
        <a:bodyPr/>
        <a:lstStyle/>
        <a:p>
          <a:endParaRPr lang="es-CL" sz="2000"/>
        </a:p>
      </dgm:t>
    </dgm:pt>
    <dgm:pt modelId="{CC2CF49C-B180-4612-96C3-8A2C45E936AD}" type="sibTrans" cxnId="{11E8EC4F-3F41-40F3-B064-CF3CE49F02E5}">
      <dgm:prSet/>
      <dgm:spPr/>
      <dgm:t>
        <a:bodyPr/>
        <a:lstStyle/>
        <a:p>
          <a:endParaRPr lang="es-CL" sz="2000"/>
        </a:p>
      </dgm:t>
    </dgm:pt>
    <dgm:pt modelId="{B75AA33B-A51A-4D85-AD78-D10E5FD856A6}">
      <dgm:prSet phldrT="[Texto]" custT="1"/>
      <dgm:spPr/>
      <dgm:t>
        <a:bodyPr/>
        <a:lstStyle/>
        <a:p>
          <a:r>
            <a:rPr lang="es-CL" sz="1800" dirty="0"/>
            <a:t>Opciones de EE</a:t>
          </a:r>
        </a:p>
      </dgm:t>
    </dgm:pt>
    <dgm:pt modelId="{A9DDD9AD-A81F-4FA2-AC32-D83F1BE2D1FA}" type="parTrans" cxnId="{3061312E-0D7B-41B9-B6E5-A25256BABCE1}">
      <dgm:prSet/>
      <dgm:spPr/>
      <dgm:t>
        <a:bodyPr/>
        <a:lstStyle/>
        <a:p>
          <a:endParaRPr lang="es-CL" sz="2000"/>
        </a:p>
      </dgm:t>
    </dgm:pt>
    <dgm:pt modelId="{8B98A797-EFF2-446E-9B73-FF7763D5ABE5}" type="sibTrans" cxnId="{3061312E-0D7B-41B9-B6E5-A25256BABCE1}">
      <dgm:prSet/>
      <dgm:spPr/>
      <dgm:t>
        <a:bodyPr/>
        <a:lstStyle/>
        <a:p>
          <a:endParaRPr lang="es-CL" sz="2000"/>
        </a:p>
      </dgm:t>
    </dgm:pt>
    <dgm:pt modelId="{C762AA70-C9B4-4B91-9B7B-B4982BF21EFA}">
      <dgm:prSet phldrT="[Texto]" custT="1"/>
      <dgm:spPr/>
      <dgm:t>
        <a:bodyPr/>
        <a:lstStyle/>
        <a:p>
          <a:r>
            <a:rPr lang="es-CL" sz="1800" dirty="0"/>
            <a:t>Precios relativos</a:t>
          </a:r>
        </a:p>
      </dgm:t>
    </dgm:pt>
    <dgm:pt modelId="{D2F88406-14B2-442A-991D-B688CF7FDBE4}" type="parTrans" cxnId="{9FF913D7-EC3D-464C-9A94-72609F5BE863}">
      <dgm:prSet/>
      <dgm:spPr/>
      <dgm:t>
        <a:bodyPr/>
        <a:lstStyle/>
        <a:p>
          <a:endParaRPr lang="es-CL" sz="2000"/>
        </a:p>
      </dgm:t>
    </dgm:pt>
    <dgm:pt modelId="{D1B75646-0B8E-4C09-B9BA-600965468F6B}" type="sibTrans" cxnId="{9FF913D7-EC3D-464C-9A94-72609F5BE863}">
      <dgm:prSet/>
      <dgm:spPr/>
      <dgm:t>
        <a:bodyPr/>
        <a:lstStyle/>
        <a:p>
          <a:endParaRPr lang="es-CL" sz="2000"/>
        </a:p>
      </dgm:t>
    </dgm:pt>
    <dgm:pt modelId="{F40608DC-EE53-4E99-8BC1-B8F73117306F}">
      <dgm:prSet phldrT="[Texto]" custT="1"/>
      <dgm:spPr/>
      <dgm:t>
        <a:bodyPr/>
        <a:lstStyle/>
        <a:p>
          <a:r>
            <a:rPr lang="es-CL" sz="1800" dirty="0"/>
            <a:t>Tipos de instrumentos</a:t>
          </a:r>
        </a:p>
      </dgm:t>
    </dgm:pt>
    <dgm:pt modelId="{84BEB5CE-2F8F-421A-9CFB-5211DE34F36F}" type="parTrans" cxnId="{C2A40D24-8B89-4E66-AE7C-4E70A08485F1}">
      <dgm:prSet/>
      <dgm:spPr/>
      <dgm:t>
        <a:bodyPr/>
        <a:lstStyle/>
        <a:p>
          <a:endParaRPr lang="es-CL" sz="2000"/>
        </a:p>
      </dgm:t>
    </dgm:pt>
    <dgm:pt modelId="{3E090D5B-AE43-4497-B720-B5CCFFF7F62C}" type="sibTrans" cxnId="{C2A40D24-8B89-4E66-AE7C-4E70A08485F1}">
      <dgm:prSet/>
      <dgm:spPr/>
      <dgm:t>
        <a:bodyPr/>
        <a:lstStyle/>
        <a:p>
          <a:endParaRPr lang="es-CL" sz="2000"/>
        </a:p>
      </dgm:t>
    </dgm:pt>
    <dgm:pt modelId="{0DE52D4D-D983-4476-99E5-3ECE1D3A7D2C}">
      <dgm:prSet phldrT="[Texto]" custT="1"/>
      <dgm:spPr/>
      <dgm:t>
        <a:bodyPr/>
        <a:lstStyle/>
        <a:p>
          <a:r>
            <a:rPr lang="es-CL" sz="1800" dirty="0"/>
            <a:t>8. Aspectos E&amp;F, II: Instrumentos</a:t>
          </a:r>
        </a:p>
      </dgm:t>
    </dgm:pt>
    <dgm:pt modelId="{C2979202-FEAA-40B8-92DF-89E7610C6DBD}" type="parTrans" cxnId="{826F4733-D60F-437C-AB7F-BA2FD4872B87}">
      <dgm:prSet/>
      <dgm:spPr/>
      <dgm:t>
        <a:bodyPr/>
        <a:lstStyle/>
        <a:p>
          <a:endParaRPr lang="es-CL" sz="2000"/>
        </a:p>
      </dgm:t>
    </dgm:pt>
    <dgm:pt modelId="{5E3C732F-2266-4185-9F4D-97929824389E}" type="sibTrans" cxnId="{826F4733-D60F-437C-AB7F-BA2FD4872B87}">
      <dgm:prSet/>
      <dgm:spPr/>
      <dgm:t>
        <a:bodyPr/>
        <a:lstStyle/>
        <a:p>
          <a:endParaRPr lang="es-CL" sz="2000"/>
        </a:p>
      </dgm:t>
    </dgm:pt>
    <dgm:pt modelId="{EA1F451A-8C14-4709-8B68-32141CBA22EE}">
      <dgm:prSet phldrT="[Texto]" custT="1"/>
      <dgm:spPr/>
      <dgm:t>
        <a:bodyPr/>
        <a:lstStyle/>
        <a:p>
          <a:r>
            <a:rPr lang="es-CL" sz="1800" dirty="0"/>
            <a:t>Para promoción de Energías renovables</a:t>
          </a:r>
        </a:p>
      </dgm:t>
    </dgm:pt>
    <dgm:pt modelId="{31A69684-F2BB-410C-9352-3A1AE2FD661B}" type="parTrans" cxnId="{E2CAAF08-9E25-4F18-989F-3891BEA10352}">
      <dgm:prSet/>
      <dgm:spPr/>
      <dgm:t>
        <a:bodyPr/>
        <a:lstStyle/>
        <a:p>
          <a:endParaRPr lang="es-CL" sz="2000"/>
        </a:p>
      </dgm:t>
    </dgm:pt>
    <dgm:pt modelId="{84D866FA-66EC-49FA-B25A-9793E3FF44DF}" type="sibTrans" cxnId="{E2CAAF08-9E25-4F18-989F-3891BEA10352}">
      <dgm:prSet/>
      <dgm:spPr/>
      <dgm:t>
        <a:bodyPr/>
        <a:lstStyle/>
        <a:p>
          <a:endParaRPr lang="es-CL" sz="2000"/>
        </a:p>
      </dgm:t>
    </dgm:pt>
    <dgm:pt modelId="{A8D3E971-2037-408F-A3AA-2A715FAB2734}">
      <dgm:prSet phldrT="[Texto]" custT="1"/>
      <dgm:spPr/>
      <dgm:t>
        <a:bodyPr/>
        <a:lstStyle/>
        <a:p>
          <a:r>
            <a:rPr lang="es-CL" sz="1800" dirty="0"/>
            <a:t>Apoyo a políticas agrícolas</a:t>
          </a:r>
        </a:p>
      </dgm:t>
    </dgm:pt>
    <dgm:pt modelId="{88724125-EC57-4BA9-A2BE-4BC78D285616}" type="parTrans" cxnId="{5714D5D6-A9F0-49C7-A237-F4F6D1D428DC}">
      <dgm:prSet/>
      <dgm:spPr/>
      <dgm:t>
        <a:bodyPr/>
        <a:lstStyle/>
        <a:p>
          <a:endParaRPr lang="es-CL" sz="2000"/>
        </a:p>
      </dgm:t>
    </dgm:pt>
    <dgm:pt modelId="{78FB7D1A-4676-4453-B3A3-3F06F53C1F6F}" type="sibTrans" cxnId="{5714D5D6-A9F0-49C7-A237-F4F6D1D428DC}">
      <dgm:prSet/>
      <dgm:spPr/>
      <dgm:t>
        <a:bodyPr/>
        <a:lstStyle/>
        <a:p>
          <a:endParaRPr lang="es-CL" sz="2000"/>
        </a:p>
      </dgm:t>
    </dgm:pt>
    <dgm:pt modelId="{522AD569-1264-4D85-A2E6-488199C0867B}">
      <dgm:prSet phldrT="[Texto]" custT="1"/>
      <dgm:spPr/>
      <dgm:t>
        <a:bodyPr/>
        <a:lstStyle/>
        <a:p>
          <a:r>
            <a:rPr lang="es-CL" sz="1800" dirty="0"/>
            <a:t>9. Estudios de caso</a:t>
          </a:r>
        </a:p>
      </dgm:t>
    </dgm:pt>
    <dgm:pt modelId="{1961945C-0B54-4F0C-9618-61D15E7BF280}" type="parTrans" cxnId="{C8738EA0-2A48-439E-B75E-010A381C4FE0}">
      <dgm:prSet/>
      <dgm:spPr/>
      <dgm:t>
        <a:bodyPr/>
        <a:lstStyle/>
        <a:p>
          <a:endParaRPr lang="es-CL" sz="2000"/>
        </a:p>
      </dgm:t>
    </dgm:pt>
    <dgm:pt modelId="{3CAD78C4-A981-4D43-9ECA-59C514203E3D}" type="sibTrans" cxnId="{C8738EA0-2A48-439E-B75E-010A381C4FE0}">
      <dgm:prSet/>
      <dgm:spPr/>
      <dgm:t>
        <a:bodyPr/>
        <a:lstStyle/>
        <a:p>
          <a:endParaRPr lang="es-CL" sz="2000"/>
        </a:p>
      </dgm:t>
    </dgm:pt>
    <dgm:pt modelId="{5C6C514A-7767-4C61-8253-C84942ABD4A4}">
      <dgm:prSet phldrT="[Texto]" custT="1"/>
      <dgm:spPr/>
      <dgm:t>
        <a:bodyPr/>
        <a:lstStyle/>
        <a:p>
          <a:r>
            <a:rPr lang="es-CL" sz="1800" dirty="0"/>
            <a:t>Chile</a:t>
          </a:r>
        </a:p>
      </dgm:t>
    </dgm:pt>
    <dgm:pt modelId="{73ABF9AD-B72B-4E60-8E41-9B3861514D6F}" type="parTrans" cxnId="{D62233FD-B9E3-4FC8-AE40-66C644082E49}">
      <dgm:prSet/>
      <dgm:spPr/>
      <dgm:t>
        <a:bodyPr/>
        <a:lstStyle/>
        <a:p>
          <a:endParaRPr lang="es-CL" sz="2000"/>
        </a:p>
      </dgm:t>
    </dgm:pt>
    <dgm:pt modelId="{8FA153CC-144C-4C15-9199-F00F8FB2AAB0}" type="sibTrans" cxnId="{D62233FD-B9E3-4FC8-AE40-66C644082E49}">
      <dgm:prSet/>
      <dgm:spPr/>
      <dgm:t>
        <a:bodyPr/>
        <a:lstStyle/>
        <a:p>
          <a:endParaRPr lang="es-CL" sz="2000"/>
        </a:p>
      </dgm:t>
    </dgm:pt>
    <dgm:pt modelId="{6AEFDB34-43D1-4A58-8F41-234261305D92}">
      <dgm:prSet phldrT="[Texto]" custT="1"/>
      <dgm:spPr/>
      <dgm:t>
        <a:bodyPr/>
        <a:lstStyle/>
        <a:p>
          <a:r>
            <a:rPr lang="es-CL" sz="1800" dirty="0"/>
            <a:t>Perú</a:t>
          </a:r>
        </a:p>
      </dgm:t>
    </dgm:pt>
    <dgm:pt modelId="{4FB16B31-3D15-4221-A44B-794A0657D4A8}" type="parTrans" cxnId="{28279346-836E-447C-8A2F-0FC337EE477C}">
      <dgm:prSet/>
      <dgm:spPr/>
      <dgm:t>
        <a:bodyPr/>
        <a:lstStyle/>
        <a:p>
          <a:endParaRPr lang="es-CL" sz="2000"/>
        </a:p>
      </dgm:t>
    </dgm:pt>
    <dgm:pt modelId="{E4DF67CC-007D-4B65-B889-169FA24C3075}" type="sibTrans" cxnId="{28279346-836E-447C-8A2F-0FC337EE477C}">
      <dgm:prSet/>
      <dgm:spPr/>
      <dgm:t>
        <a:bodyPr/>
        <a:lstStyle/>
        <a:p>
          <a:endParaRPr lang="es-CL" sz="2000"/>
        </a:p>
      </dgm:t>
    </dgm:pt>
    <dgm:pt modelId="{3919EC3E-9638-4DE2-9A6E-D3B5EBEAC526}">
      <dgm:prSet phldrT="[Texto]" custT="1"/>
      <dgm:spPr/>
      <dgm:t>
        <a:bodyPr/>
        <a:lstStyle/>
        <a:p>
          <a:r>
            <a:rPr lang="es-CL" sz="1800" dirty="0"/>
            <a:t>Costa Rica</a:t>
          </a:r>
        </a:p>
      </dgm:t>
    </dgm:pt>
    <dgm:pt modelId="{2E0A61F1-CDEC-469A-B665-0E2D81C11E94}" type="parTrans" cxnId="{8D464256-AF66-4906-975D-802294A746E6}">
      <dgm:prSet/>
      <dgm:spPr/>
      <dgm:t>
        <a:bodyPr/>
        <a:lstStyle/>
        <a:p>
          <a:endParaRPr lang="es-CL" sz="2000"/>
        </a:p>
      </dgm:t>
    </dgm:pt>
    <dgm:pt modelId="{C2DCF300-5034-44D1-A960-5A7D8D0C8071}" type="sibTrans" cxnId="{8D464256-AF66-4906-975D-802294A746E6}">
      <dgm:prSet/>
      <dgm:spPr/>
      <dgm:t>
        <a:bodyPr/>
        <a:lstStyle/>
        <a:p>
          <a:endParaRPr lang="es-CL" sz="2000"/>
        </a:p>
      </dgm:t>
    </dgm:pt>
    <dgm:pt modelId="{20874516-3071-4599-B94B-D3BD347EDAA6}">
      <dgm:prSet phldrT="[Texto]" custT="1"/>
      <dgm:spPr/>
      <dgm:t>
        <a:bodyPr/>
        <a:lstStyle/>
        <a:p>
          <a:r>
            <a:rPr lang="es-CL" sz="1800" dirty="0"/>
            <a:t>10. Hacia un manejo mejor</a:t>
          </a:r>
        </a:p>
      </dgm:t>
    </dgm:pt>
    <dgm:pt modelId="{15EA8632-36A2-48B8-BF91-1569708C8CC3}" type="parTrans" cxnId="{0380F82F-F95A-48AC-8613-58B9D4D28165}">
      <dgm:prSet/>
      <dgm:spPr/>
      <dgm:t>
        <a:bodyPr/>
        <a:lstStyle/>
        <a:p>
          <a:endParaRPr lang="es-CL" sz="2000"/>
        </a:p>
      </dgm:t>
    </dgm:pt>
    <dgm:pt modelId="{4B466A80-8197-4614-B82A-06B8987C8C5E}" type="sibTrans" cxnId="{0380F82F-F95A-48AC-8613-58B9D4D28165}">
      <dgm:prSet/>
      <dgm:spPr/>
      <dgm:t>
        <a:bodyPr/>
        <a:lstStyle/>
        <a:p>
          <a:endParaRPr lang="es-CL" sz="2000"/>
        </a:p>
      </dgm:t>
    </dgm:pt>
    <dgm:pt modelId="{6695A2A1-D542-4279-9E46-4E869AA05D92}">
      <dgm:prSet phldrT="[Texto]" custT="1"/>
      <dgm:spPr/>
      <dgm:t>
        <a:bodyPr/>
        <a:lstStyle/>
        <a:p>
          <a:r>
            <a:rPr lang="es-CL" sz="1800" dirty="0"/>
            <a:t>Plan de acción</a:t>
          </a:r>
        </a:p>
      </dgm:t>
    </dgm:pt>
    <dgm:pt modelId="{2FD0C671-713B-4ED0-BDBA-D3B1908AC880}" type="parTrans" cxnId="{20F26240-10A8-4652-9C2D-0611CDC9A53C}">
      <dgm:prSet/>
      <dgm:spPr/>
      <dgm:t>
        <a:bodyPr/>
        <a:lstStyle/>
        <a:p>
          <a:endParaRPr lang="es-CL" sz="2000"/>
        </a:p>
      </dgm:t>
    </dgm:pt>
    <dgm:pt modelId="{8D8C42A3-C94E-4185-A4D0-790C581FD0E4}" type="sibTrans" cxnId="{20F26240-10A8-4652-9C2D-0611CDC9A53C}">
      <dgm:prSet/>
      <dgm:spPr/>
      <dgm:t>
        <a:bodyPr/>
        <a:lstStyle/>
        <a:p>
          <a:endParaRPr lang="es-CL" sz="2000"/>
        </a:p>
      </dgm:t>
    </dgm:pt>
    <dgm:pt modelId="{A2A3B09F-75A3-4D3F-80B1-153853ADD997}">
      <dgm:prSet phldrT="[Texto]" custT="1"/>
      <dgm:spPr/>
      <dgm:t>
        <a:bodyPr/>
        <a:lstStyle/>
        <a:p>
          <a:r>
            <a:rPr lang="es-CL" sz="1800" dirty="0"/>
            <a:t>Metodología</a:t>
          </a:r>
        </a:p>
      </dgm:t>
    </dgm:pt>
    <dgm:pt modelId="{984745B7-CC2F-4478-8126-148023094C14}" type="parTrans" cxnId="{3E85DA9B-AC75-49FA-9F71-C8D2E7A5EDAA}">
      <dgm:prSet/>
      <dgm:spPr/>
      <dgm:t>
        <a:bodyPr/>
        <a:lstStyle/>
        <a:p>
          <a:endParaRPr lang="es-CL" sz="2000"/>
        </a:p>
      </dgm:t>
    </dgm:pt>
    <dgm:pt modelId="{11B5B228-730D-4A9D-8CFF-E8F15667C784}" type="sibTrans" cxnId="{3E85DA9B-AC75-49FA-9F71-C8D2E7A5EDAA}">
      <dgm:prSet/>
      <dgm:spPr/>
      <dgm:t>
        <a:bodyPr/>
        <a:lstStyle/>
        <a:p>
          <a:endParaRPr lang="es-CL" sz="2000"/>
        </a:p>
      </dgm:t>
    </dgm:pt>
    <dgm:pt modelId="{F6F2B4A3-4E25-420A-9157-F8D4629B097F}" type="pres">
      <dgm:prSet presAssocID="{7A270170-1379-444A-A569-BB070B44DD47}" presName="Name0" presStyleCnt="0">
        <dgm:presLayoutVars>
          <dgm:dir/>
          <dgm:animLvl val="lvl"/>
          <dgm:resizeHandles val="exact"/>
        </dgm:presLayoutVars>
      </dgm:prSet>
      <dgm:spPr/>
    </dgm:pt>
    <dgm:pt modelId="{00025D5B-367D-4998-AF97-9BE0664E1EED}" type="pres">
      <dgm:prSet presAssocID="{9212F8DB-E905-496E-874F-D7295C9520F3}" presName="composite" presStyleCnt="0"/>
      <dgm:spPr/>
    </dgm:pt>
    <dgm:pt modelId="{4948CF62-9FD5-475E-AB1C-E9601DA0BC16}" type="pres">
      <dgm:prSet presAssocID="{9212F8DB-E905-496E-874F-D7295C9520F3}" presName="parTx" presStyleLbl="alignNode1" presStyleIdx="0" presStyleCnt="5">
        <dgm:presLayoutVars>
          <dgm:chMax val="0"/>
          <dgm:chPref val="0"/>
          <dgm:bulletEnabled val="1"/>
        </dgm:presLayoutVars>
      </dgm:prSet>
      <dgm:spPr/>
    </dgm:pt>
    <dgm:pt modelId="{5637B8D1-A5D9-4A44-A31B-9182B564BAD3}" type="pres">
      <dgm:prSet presAssocID="{9212F8DB-E905-496E-874F-D7295C9520F3}" presName="desTx" presStyleLbl="alignAccFollowNode1" presStyleIdx="0" presStyleCnt="5">
        <dgm:presLayoutVars>
          <dgm:bulletEnabled val="1"/>
        </dgm:presLayoutVars>
      </dgm:prSet>
      <dgm:spPr/>
    </dgm:pt>
    <dgm:pt modelId="{6BE32C29-1D0A-4AD8-ADE9-FEB4645196BC}" type="pres">
      <dgm:prSet presAssocID="{D52E0556-29D8-46ED-8096-F63DFD1ED154}" presName="space" presStyleCnt="0"/>
      <dgm:spPr/>
    </dgm:pt>
    <dgm:pt modelId="{778310E9-F440-4BB8-B0F5-DA1333EEDE41}" type="pres">
      <dgm:prSet presAssocID="{B3D41794-04AC-489B-AC53-06502CF08BE1}" presName="composite" presStyleCnt="0"/>
      <dgm:spPr/>
    </dgm:pt>
    <dgm:pt modelId="{2938D57E-075E-424E-A50D-C7F9C3AC34E7}" type="pres">
      <dgm:prSet presAssocID="{B3D41794-04AC-489B-AC53-06502CF08BE1}" presName="parTx" presStyleLbl="alignNode1" presStyleIdx="1" presStyleCnt="5">
        <dgm:presLayoutVars>
          <dgm:chMax val="0"/>
          <dgm:chPref val="0"/>
          <dgm:bulletEnabled val="1"/>
        </dgm:presLayoutVars>
      </dgm:prSet>
      <dgm:spPr/>
    </dgm:pt>
    <dgm:pt modelId="{1CB7E287-515A-44F9-BBD5-902A3B1124FD}" type="pres">
      <dgm:prSet presAssocID="{B3D41794-04AC-489B-AC53-06502CF08BE1}" presName="desTx" presStyleLbl="alignAccFollowNode1" presStyleIdx="1" presStyleCnt="5">
        <dgm:presLayoutVars>
          <dgm:bulletEnabled val="1"/>
        </dgm:presLayoutVars>
      </dgm:prSet>
      <dgm:spPr/>
    </dgm:pt>
    <dgm:pt modelId="{2FCCE147-2E64-488A-907C-271F9D96BF83}" type="pres">
      <dgm:prSet presAssocID="{2E400D8A-03B8-445C-83F8-46830E42C477}" presName="space" presStyleCnt="0"/>
      <dgm:spPr/>
    </dgm:pt>
    <dgm:pt modelId="{2A535BA4-E138-4024-B3A2-3B6A904AB45F}" type="pres">
      <dgm:prSet presAssocID="{0DE52D4D-D983-4476-99E5-3ECE1D3A7D2C}" presName="composite" presStyleCnt="0"/>
      <dgm:spPr/>
    </dgm:pt>
    <dgm:pt modelId="{56775AC1-776D-43F9-8086-B1C755DFE79D}" type="pres">
      <dgm:prSet presAssocID="{0DE52D4D-D983-4476-99E5-3ECE1D3A7D2C}" presName="parTx" presStyleLbl="alignNode1" presStyleIdx="2" presStyleCnt="5">
        <dgm:presLayoutVars>
          <dgm:chMax val="0"/>
          <dgm:chPref val="0"/>
          <dgm:bulletEnabled val="1"/>
        </dgm:presLayoutVars>
      </dgm:prSet>
      <dgm:spPr/>
    </dgm:pt>
    <dgm:pt modelId="{736B3172-875A-462B-91B9-10567A237A91}" type="pres">
      <dgm:prSet presAssocID="{0DE52D4D-D983-4476-99E5-3ECE1D3A7D2C}" presName="desTx" presStyleLbl="alignAccFollowNode1" presStyleIdx="2" presStyleCnt="5">
        <dgm:presLayoutVars>
          <dgm:bulletEnabled val="1"/>
        </dgm:presLayoutVars>
      </dgm:prSet>
      <dgm:spPr/>
    </dgm:pt>
    <dgm:pt modelId="{9AF4F943-5CDE-46C1-A768-0D9F406E4D4F}" type="pres">
      <dgm:prSet presAssocID="{5E3C732F-2266-4185-9F4D-97929824389E}" presName="space" presStyleCnt="0"/>
      <dgm:spPr/>
    </dgm:pt>
    <dgm:pt modelId="{4E3ECFD2-EED8-43DB-8912-A88A4DB0D842}" type="pres">
      <dgm:prSet presAssocID="{522AD569-1264-4D85-A2E6-488199C0867B}" presName="composite" presStyleCnt="0"/>
      <dgm:spPr/>
    </dgm:pt>
    <dgm:pt modelId="{39F837B6-4AD7-45FB-AC26-F859F9D78356}" type="pres">
      <dgm:prSet presAssocID="{522AD569-1264-4D85-A2E6-488199C0867B}" presName="parTx" presStyleLbl="alignNode1" presStyleIdx="3" presStyleCnt="5">
        <dgm:presLayoutVars>
          <dgm:chMax val="0"/>
          <dgm:chPref val="0"/>
          <dgm:bulletEnabled val="1"/>
        </dgm:presLayoutVars>
      </dgm:prSet>
      <dgm:spPr/>
    </dgm:pt>
    <dgm:pt modelId="{D64F4512-A4BF-497A-A712-266ED335B061}" type="pres">
      <dgm:prSet presAssocID="{522AD569-1264-4D85-A2E6-488199C0867B}" presName="desTx" presStyleLbl="alignAccFollowNode1" presStyleIdx="3" presStyleCnt="5">
        <dgm:presLayoutVars>
          <dgm:bulletEnabled val="1"/>
        </dgm:presLayoutVars>
      </dgm:prSet>
      <dgm:spPr/>
    </dgm:pt>
    <dgm:pt modelId="{33D8B0AA-2D1F-4BC3-A9BA-96D6326C4B8D}" type="pres">
      <dgm:prSet presAssocID="{3CAD78C4-A981-4D43-9ECA-59C514203E3D}" presName="space" presStyleCnt="0"/>
      <dgm:spPr/>
    </dgm:pt>
    <dgm:pt modelId="{EF5F702D-AD09-4827-BBAE-A17EA6BB6AE3}" type="pres">
      <dgm:prSet presAssocID="{20874516-3071-4599-B94B-D3BD347EDAA6}" presName="composite" presStyleCnt="0"/>
      <dgm:spPr/>
    </dgm:pt>
    <dgm:pt modelId="{DBBEF237-84EB-47DA-AFF7-9B621F2BF8A6}" type="pres">
      <dgm:prSet presAssocID="{20874516-3071-4599-B94B-D3BD347EDAA6}" presName="parTx" presStyleLbl="alignNode1" presStyleIdx="4" presStyleCnt="5">
        <dgm:presLayoutVars>
          <dgm:chMax val="0"/>
          <dgm:chPref val="0"/>
          <dgm:bulletEnabled val="1"/>
        </dgm:presLayoutVars>
      </dgm:prSet>
      <dgm:spPr/>
    </dgm:pt>
    <dgm:pt modelId="{5B3A10F4-BD95-4142-91EE-7A337378EDCD}" type="pres">
      <dgm:prSet presAssocID="{20874516-3071-4599-B94B-D3BD347EDAA6}" presName="desTx" presStyleLbl="alignAccFollowNode1" presStyleIdx="4" presStyleCnt="5">
        <dgm:presLayoutVars>
          <dgm:bulletEnabled val="1"/>
        </dgm:presLayoutVars>
      </dgm:prSet>
      <dgm:spPr/>
    </dgm:pt>
  </dgm:ptLst>
  <dgm:cxnLst>
    <dgm:cxn modelId="{7153DC01-8C7A-44CA-9839-C795E4ABAEB0}" type="presOf" srcId="{20874516-3071-4599-B94B-D3BD347EDAA6}" destId="{DBBEF237-84EB-47DA-AFF7-9B621F2BF8A6}" srcOrd="0" destOrd="0" presId="urn:microsoft.com/office/officeart/2005/8/layout/hList1"/>
    <dgm:cxn modelId="{90209C03-BE36-4988-B968-256017EFDA2D}" type="presOf" srcId="{5C6C514A-7767-4C61-8253-C84942ABD4A4}" destId="{D64F4512-A4BF-497A-A712-266ED335B061}" srcOrd="0" destOrd="0" presId="urn:microsoft.com/office/officeart/2005/8/layout/hList1"/>
    <dgm:cxn modelId="{E2CAAF08-9E25-4F18-989F-3891BEA10352}" srcId="{0DE52D4D-D983-4476-99E5-3ECE1D3A7D2C}" destId="{EA1F451A-8C14-4709-8B68-32141CBA22EE}" srcOrd="1" destOrd="0" parTransId="{31A69684-F2BB-410C-9352-3A1AE2FD661B}" sibTransId="{84D866FA-66EC-49FA-B25A-9793E3FF44DF}"/>
    <dgm:cxn modelId="{9CFDE009-6861-4C98-8DF7-264C603677F1}" type="presOf" srcId="{F40608DC-EE53-4E99-8BC1-B8F73117306F}" destId="{1CB7E287-515A-44F9-BBD5-902A3B1124FD}" srcOrd="0" destOrd="1" presId="urn:microsoft.com/office/officeart/2005/8/layout/hList1"/>
    <dgm:cxn modelId="{C6718D0C-8D62-45DE-B8D9-17014A90F949}" srcId="{7A270170-1379-444A-A569-BB070B44DD47}" destId="{B3D41794-04AC-489B-AC53-06502CF08BE1}" srcOrd="1" destOrd="0" parTransId="{2A0FD51F-3B75-4C54-9354-CA95CF99CFA5}" sibTransId="{2E400D8A-03B8-445C-83F8-46830E42C477}"/>
    <dgm:cxn modelId="{EBD33A10-2E82-4FF4-8991-02E3CE2098CC}" type="presOf" srcId="{B75AA33B-A51A-4D85-AD78-D10E5FD856A6}" destId="{5637B8D1-A5D9-4A44-A31B-9182B564BAD3}" srcOrd="0" destOrd="2" presId="urn:microsoft.com/office/officeart/2005/8/layout/hList1"/>
    <dgm:cxn modelId="{96B99C19-2025-4C4A-825A-7E8875FB0B4F}" srcId="{9212F8DB-E905-496E-874F-D7295C9520F3}" destId="{BF1F9353-8DDC-4CC7-8A5F-B2A00E193A38}" srcOrd="0" destOrd="0" parTransId="{5B229861-DD54-471D-A93C-EDFF3D156BB3}" sibTransId="{4CF6C0A6-EFD8-43E0-B165-19B758F19F50}"/>
    <dgm:cxn modelId="{C2A40D24-8B89-4E66-AE7C-4E70A08485F1}" srcId="{B3D41794-04AC-489B-AC53-06502CF08BE1}" destId="{F40608DC-EE53-4E99-8BC1-B8F73117306F}" srcOrd="1" destOrd="0" parTransId="{84BEB5CE-2F8F-421A-9CFB-5211DE34F36F}" sibTransId="{3E090D5B-AE43-4497-B720-B5CCFFF7F62C}"/>
    <dgm:cxn modelId="{87D6EE2B-48B1-4196-9A0C-61B05CDEB950}" type="presOf" srcId="{6F1AC524-8E72-42C1-8FC0-41B14095AA3E}" destId="{5637B8D1-A5D9-4A44-A31B-9182B564BAD3}" srcOrd="0" destOrd="1" presId="urn:microsoft.com/office/officeart/2005/8/layout/hList1"/>
    <dgm:cxn modelId="{3061312E-0D7B-41B9-B6E5-A25256BABCE1}" srcId="{9212F8DB-E905-496E-874F-D7295C9520F3}" destId="{B75AA33B-A51A-4D85-AD78-D10E5FD856A6}" srcOrd="2" destOrd="0" parTransId="{A9DDD9AD-A81F-4FA2-AC32-D83F1BE2D1FA}" sibTransId="{8B98A797-EFF2-446E-9B73-FF7763D5ABE5}"/>
    <dgm:cxn modelId="{0380F82F-F95A-48AC-8613-58B9D4D28165}" srcId="{7A270170-1379-444A-A569-BB070B44DD47}" destId="{20874516-3071-4599-B94B-D3BD347EDAA6}" srcOrd="4" destOrd="0" parTransId="{15EA8632-36A2-48B8-BF91-1569708C8CC3}" sibTransId="{4B466A80-8197-4614-B82A-06B8987C8C5E}"/>
    <dgm:cxn modelId="{826F4733-D60F-437C-AB7F-BA2FD4872B87}" srcId="{7A270170-1379-444A-A569-BB070B44DD47}" destId="{0DE52D4D-D983-4476-99E5-3ECE1D3A7D2C}" srcOrd="2" destOrd="0" parTransId="{C2979202-FEAA-40B8-92DF-89E7610C6DBD}" sibTransId="{5E3C732F-2266-4185-9F4D-97929824389E}"/>
    <dgm:cxn modelId="{C567AE3D-AF6D-4983-9F46-477DBD7B89B6}" type="presOf" srcId="{522AD569-1264-4D85-A2E6-488199C0867B}" destId="{39F837B6-4AD7-45FB-AC26-F859F9D78356}" srcOrd="0" destOrd="0" presId="urn:microsoft.com/office/officeart/2005/8/layout/hList1"/>
    <dgm:cxn modelId="{20F26240-10A8-4652-9C2D-0611CDC9A53C}" srcId="{20874516-3071-4599-B94B-D3BD347EDAA6}" destId="{6695A2A1-D542-4279-9E46-4E869AA05D92}" srcOrd="0" destOrd="0" parTransId="{2FD0C671-713B-4ED0-BDBA-D3B1908AC880}" sibTransId="{8D8C42A3-C94E-4185-A4D0-790C581FD0E4}"/>
    <dgm:cxn modelId="{C2149365-520C-44D2-BF00-4EEAA3594088}" type="presOf" srcId="{C762AA70-C9B4-4B91-9B7B-B4982BF21EFA}" destId="{1CB7E287-515A-44F9-BBD5-902A3B1124FD}" srcOrd="0" destOrd="0" presId="urn:microsoft.com/office/officeart/2005/8/layout/hList1"/>
    <dgm:cxn modelId="{28279346-836E-447C-8A2F-0FC337EE477C}" srcId="{522AD569-1264-4D85-A2E6-488199C0867B}" destId="{6AEFDB34-43D1-4A58-8F41-234261305D92}" srcOrd="1" destOrd="0" parTransId="{4FB16B31-3D15-4221-A44B-794A0657D4A8}" sibTransId="{E4DF67CC-007D-4B65-B889-169FA24C3075}"/>
    <dgm:cxn modelId="{AE84DC6A-6B60-4C81-B61D-CB1DA354FB15}" type="presOf" srcId="{A2A3B09F-75A3-4D3F-80B1-153853ADD997}" destId="{5B3A10F4-BD95-4142-91EE-7A337378EDCD}" srcOrd="0" destOrd="1" presId="urn:microsoft.com/office/officeart/2005/8/layout/hList1"/>
    <dgm:cxn modelId="{11E8EC4F-3F41-40F3-B064-CF3CE49F02E5}" srcId="{0DE52D4D-D983-4476-99E5-3ECE1D3A7D2C}" destId="{27F16CCA-58AD-47EB-8638-AB787742F7E3}" srcOrd="0" destOrd="0" parTransId="{AB0F96D6-1167-4E27-9445-11FCC8775AC3}" sibTransId="{CC2CF49C-B180-4612-96C3-8A2C45E936AD}"/>
    <dgm:cxn modelId="{7F257050-AE8F-4538-8202-E4812DFE0023}" type="presOf" srcId="{0DE52D4D-D983-4476-99E5-3ECE1D3A7D2C}" destId="{56775AC1-776D-43F9-8086-B1C755DFE79D}" srcOrd="0" destOrd="0" presId="urn:microsoft.com/office/officeart/2005/8/layout/hList1"/>
    <dgm:cxn modelId="{CE057A53-5A6F-4E65-A803-361E6FDA4FB3}" type="presOf" srcId="{3919EC3E-9638-4DE2-9A6E-D3B5EBEAC526}" destId="{D64F4512-A4BF-497A-A712-266ED335B061}" srcOrd="0" destOrd="2" presId="urn:microsoft.com/office/officeart/2005/8/layout/hList1"/>
    <dgm:cxn modelId="{10A4B655-C7BE-480B-8EF7-B574093CDAC5}" type="presOf" srcId="{27F16CCA-58AD-47EB-8638-AB787742F7E3}" destId="{736B3172-875A-462B-91B9-10567A237A91}" srcOrd="0" destOrd="0" presId="urn:microsoft.com/office/officeart/2005/8/layout/hList1"/>
    <dgm:cxn modelId="{8D464256-AF66-4906-975D-802294A746E6}" srcId="{522AD569-1264-4D85-A2E6-488199C0867B}" destId="{3919EC3E-9638-4DE2-9A6E-D3B5EBEAC526}" srcOrd="2" destOrd="0" parTransId="{2E0A61F1-CDEC-469A-B665-0E2D81C11E94}" sibTransId="{C2DCF300-5034-44D1-A960-5A7D8D0C8071}"/>
    <dgm:cxn modelId="{29A57A7A-2D9F-40CD-B321-F801AA8D102A}" srcId="{7A270170-1379-444A-A569-BB070B44DD47}" destId="{9212F8DB-E905-496E-874F-D7295C9520F3}" srcOrd="0" destOrd="0" parTransId="{E1D597CE-D7C7-4E29-8F75-B379E8823448}" sibTransId="{D52E0556-29D8-46ED-8096-F63DFD1ED154}"/>
    <dgm:cxn modelId="{4593BC82-9278-4272-B6B6-720D00079DB2}" type="presOf" srcId="{6695A2A1-D542-4279-9E46-4E869AA05D92}" destId="{5B3A10F4-BD95-4142-91EE-7A337378EDCD}" srcOrd="0" destOrd="0" presId="urn:microsoft.com/office/officeart/2005/8/layout/hList1"/>
    <dgm:cxn modelId="{1B15C88B-5CEF-46AF-9BF1-9FB4F48FB91E}" type="presOf" srcId="{9212F8DB-E905-496E-874F-D7295C9520F3}" destId="{4948CF62-9FD5-475E-AB1C-E9601DA0BC16}" srcOrd="0" destOrd="0" presId="urn:microsoft.com/office/officeart/2005/8/layout/hList1"/>
    <dgm:cxn modelId="{44A8AE90-2F86-4AC5-9206-C393A315624D}" type="presOf" srcId="{EA1F451A-8C14-4709-8B68-32141CBA22EE}" destId="{736B3172-875A-462B-91B9-10567A237A91}" srcOrd="0" destOrd="1" presId="urn:microsoft.com/office/officeart/2005/8/layout/hList1"/>
    <dgm:cxn modelId="{FC279C97-66C9-4456-9F36-0592BADF614D}" type="presOf" srcId="{A8D3E971-2037-408F-A3AA-2A715FAB2734}" destId="{736B3172-875A-462B-91B9-10567A237A91}" srcOrd="0" destOrd="2" presId="urn:microsoft.com/office/officeart/2005/8/layout/hList1"/>
    <dgm:cxn modelId="{54835899-C86A-401E-97D8-0A44B6DB1980}" type="presOf" srcId="{BF1F9353-8DDC-4CC7-8A5F-B2A00E193A38}" destId="{5637B8D1-A5D9-4A44-A31B-9182B564BAD3}" srcOrd="0" destOrd="0" presId="urn:microsoft.com/office/officeart/2005/8/layout/hList1"/>
    <dgm:cxn modelId="{3E85DA9B-AC75-49FA-9F71-C8D2E7A5EDAA}" srcId="{20874516-3071-4599-B94B-D3BD347EDAA6}" destId="{A2A3B09F-75A3-4D3F-80B1-153853ADD997}" srcOrd="1" destOrd="0" parTransId="{984745B7-CC2F-4478-8126-148023094C14}" sibTransId="{11B5B228-730D-4A9D-8CFF-E8F15667C784}"/>
    <dgm:cxn modelId="{C8738EA0-2A48-439E-B75E-010A381C4FE0}" srcId="{7A270170-1379-444A-A569-BB070B44DD47}" destId="{522AD569-1264-4D85-A2E6-488199C0867B}" srcOrd="3" destOrd="0" parTransId="{1961945C-0B54-4F0C-9618-61D15E7BF280}" sibTransId="{3CAD78C4-A981-4D43-9ECA-59C514203E3D}"/>
    <dgm:cxn modelId="{F75C9AB2-75FF-4193-9EC4-053872718688}" type="presOf" srcId="{B3D41794-04AC-489B-AC53-06502CF08BE1}" destId="{2938D57E-075E-424E-A50D-C7F9C3AC34E7}" srcOrd="0" destOrd="0" presId="urn:microsoft.com/office/officeart/2005/8/layout/hList1"/>
    <dgm:cxn modelId="{5714D5D6-A9F0-49C7-A237-F4F6D1D428DC}" srcId="{0DE52D4D-D983-4476-99E5-3ECE1D3A7D2C}" destId="{A8D3E971-2037-408F-A3AA-2A715FAB2734}" srcOrd="2" destOrd="0" parTransId="{88724125-EC57-4BA9-A2BE-4BC78D285616}" sibTransId="{78FB7D1A-4676-4453-B3A3-3F06F53C1F6F}"/>
    <dgm:cxn modelId="{9FF913D7-EC3D-464C-9A94-72609F5BE863}" srcId="{B3D41794-04AC-489B-AC53-06502CF08BE1}" destId="{C762AA70-C9B4-4B91-9B7B-B4982BF21EFA}" srcOrd="0" destOrd="0" parTransId="{D2F88406-14B2-442A-991D-B688CF7FDBE4}" sibTransId="{D1B75646-0B8E-4C09-B9BA-600965468F6B}"/>
    <dgm:cxn modelId="{4DDFAED8-F685-4CA6-9611-602409FDC14C}" type="presOf" srcId="{7A270170-1379-444A-A569-BB070B44DD47}" destId="{F6F2B4A3-4E25-420A-9157-F8D4629B097F}" srcOrd="0" destOrd="0" presId="urn:microsoft.com/office/officeart/2005/8/layout/hList1"/>
    <dgm:cxn modelId="{A96012E5-4FFD-41E0-BD9F-2193B6A979AF}" srcId="{9212F8DB-E905-496E-874F-D7295C9520F3}" destId="{6F1AC524-8E72-42C1-8FC0-41B14095AA3E}" srcOrd="1" destOrd="0" parTransId="{B3B5A625-1D46-4FA1-ACF8-AC0065E4B129}" sibTransId="{C5A97992-9A81-49FC-B21A-5B4C4A1CAB68}"/>
    <dgm:cxn modelId="{788610F7-CB57-4193-8DE0-04CD469B61D8}" type="presOf" srcId="{6AEFDB34-43D1-4A58-8F41-234261305D92}" destId="{D64F4512-A4BF-497A-A712-266ED335B061}" srcOrd="0" destOrd="1" presId="urn:microsoft.com/office/officeart/2005/8/layout/hList1"/>
    <dgm:cxn modelId="{D62233FD-B9E3-4FC8-AE40-66C644082E49}" srcId="{522AD569-1264-4D85-A2E6-488199C0867B}" destId="{5C6C514A-7767-4C61-8253-C84942ABD4A4}" srcOrd="0" destOrd="0" parTransId="{73ABF9AD-B72B-4E60-8E41-9B3861514D6F}" sibTransId="{8FA153CC-144C-4C15-9199-F00F8FB2AAB0}"/>
    <dgm:cxn modelId="{C7C4BA7A-E2E5-4F3C-BE62-242774EDBD20}" type="presParOf" srcId="{F6F2B4A3-4E25-420A-9157-F8D4629B097F}" destId="{00025D5B-367D-4998-AF97-9BE0664E1EED}" srcOrd="0" destOrd="0" presId="urn:microsoft.com/office/officeart/2005/8/layout/hList1"/>
    <dgm:cxn modelId="{B2799603-58ED-451E-B0F0-A2049139831A}" type="presParOf" srcId="{00025D5B-367D-4998-AF97-9BE0664E1EED}" destId="{4948CF62-9FD5-475E-AB1C-E9601DA0BC16}" srcOrd="0" destOrd="0" presId="urn:microsoft.com/office/officeart/2005/8/layout/hList1"/>
    <dgm:cxn modelId="{74689385-2289-4A99-B18D-4053833D359A}" type="presParOf" srcId="{00025D5B-367D-4998-AF97-9BE0664E1EED}" destId="{5637B8D1-A5D9-4A44-A31B-9182B564BAD3}" srcOrd="1" destOrd="0" presId="urn:microsoft.com/office/officeart/2005/8/layout/hList1"/>
    <dgm:cxn modelId="{8DDA7F3A-E3AD-4501-B0A7-3BFC93291C44}" type="presParOf" srcId="{F6F2B4A3-4E25-420A-9157-F8D4629B097F}" destId="{6BE32C29-1D0A-4AD8-ADE9-FEB4645196BC}" srcOrd="1" destOrd="0" presId="urn:microsoft.com/office/officeart/2005/8/layout/hList1"/>
    <dgm:cxn modelId="{8BE4030D-A3F0-42B7-8A6A-2C37F633BC8C}" type="presParOf" srcId="{F6F2B4A3-4E25-420A-9157-F8D4629B097F}" destId="{778310E9-F440-4BB8-B0F5-DA1333EEDE41}" srcOrd="2" destOrd="0" presId="urn:microsoft.com/office/officeart/2005/8/layout/hList1"/>
    <dgm:cxn modelId="{2A01BD60-53B7-4405-9772-7CDE91E44314}" type="presParOf" srcId="{778310E9-F440-4BB8-B0F5-DA1333EEDE41}" destId="{2938D57E-075E-424E-A50D-C7F9C3AC34E7}" srcOrd="0" destOrd="0" presId="urn:microsoft.com/office/officeart/2005/8/layout/hList1"/>
    <dgm:cxn modelId="{0F1D5DCB-4701-40D7-99F5-CCC0F9A886B1}" type="presParOf" srcId="{778310E9-F440-4BB8-B0F5-DA1333EEDE41}" destId="{1CB7E287-515A-44F9-BBD5-902A3B1124FD}" srcOrd="1" destOrd="0" presId="urn:microsoft.com/office/officeart/2005/8/layout/hList1"/>
    <dgm:cxn modelId="{3BE05AC0-5A1C-4622-AB81-ADAF5E74ECB0}" type="presParOf" srcId="{F6F2B4A3-4E25-420A-9157-F8D4629B097F}" destId="{2FCCE147-2E64-488A-907C-271F9D96BF83}" srcOrd="3" destOrd="0" presId="urn:microsoft.com/office/officeart/2005/8/layout/hList1"/>
    <dgm:cxn modelId="{DEA841FC-E0E8-4382-AAB0-7DDE9380682C}" type="presParOf" srcId="{F6F2B4A3-4E25-420A-9157-F8D4629B097F}" destId="{2A535BA4-E138-4024-B3A2-3B6A904AB45F}" srcOrd="4" destOrd="0" presId="urn:microsoft.com/office/officeart/2005/8/layout/hList1"/>
    <dgm:cxn modelId="{8490BB25-16B0-4A9F-BA89-4299A6734D00}" type="presParOf" srcId="{2A535BA4-E138-4024-B3A2-3B6A904AB45F}" destId="{56775AC1-776D-43F9-8086-B1C755DFE79D}" srcOrd="0" destOrd="0" presId="urn:microsoft.com/office/officeart/2005/8/layout/hList1"/>
    <dgm:cxn modelId="{4CCFC065-CBAC-401A-8B0C-A5C02FE77E66}" type="presParOf" srcId="{2A535BA4-E138-4024-B3A2-3B6A904AB45F}" destId="{736B3172-875A-462B-91B9-10567A237A91}" srcOrd="1" destOrd="0" presId="urn:microsoft.com/office/officeart/2005/8/layout/hList1"/>
    <dgm:cxn modelId="{8C2F15C2-EA74-4B7C-A95E-209658B5D0CA}" type="presParOf" srcId="{F6F2B4A3-4E25-420A-9157-F8D4629B097F}" destId="{9AF4F943-5CDE-46C1-A768-0D9F406E4D4F}" srcOrd="5" destOrd="0" presId="urn:microsoft.com/office/officeart/2005/8/layout/hList1"/>
    <dgm:cxn modelId="{0B976E0E-B112-4D36-8179-C4219C1C3CE4}" type="presParOf" srcId="{F6F2B4A3-4E25-420A-9157-F8D4629B097F}" destId="{4E3ECFD2-EED8-43DB-8912-A88A4DB0D842}" srcOrd="6" destOrd="0" presId="urn:microsoft.com/office/officeart/2005/8/layout/hList1"/>
    <dgm:cxn modelId="{72E14DA8-C043-488A-8A77-387936DF535F}" type="presParOf" srcId="{4E3ECFD2-EED8-43DB-8912-A88A4DB0D842}" destId="{39F837B6-4AD7-45FB-AC26-F859F9D78356}" srcOrd="0" destOrd="0" presId="urn:microsoft.com/office/officeart/2005/8/layout/hList1"/>
    <dgm:cxn modelId="{618361E9-90D6-4B0B-ABDA-0A2F178E041A}" type="presParOf" srcId="{4E3ECFD2-EED8-43DB-8912-A88A4DB0D842}" destId="{D64F4512-A4BF-497A-A712-266ED335B061}" srcOrd="1" destOrd="0" presId="urn:microsoft.com/office/officeart/2005/8/layout/hList1"/>
    <dgm:cxn modelId="{C3688A3A-E61E-472C-8A1A-5A583411A05F}" type="presParOf" srcId="{F6F2B4A3-4E25-420A-9157-F8D4629B097F}" destId="{33D8B0AA-2D1F-4BC3-A9BA-96D6326C4B8D}" srcOrd="7" destOrd="0" presId="urn:microsoft.com/office/officeart/2005/8/layout/hList1"/>
    <dgm:cxn modelId="{E42E6C8C-17C8-4693-8D02-5AFC8A047F7F}" type="presParOf" srcId="{F6F2B4A3-4E25-420A-9157-F8D4629B097F}" destId="{EF5F702D-AD09-4827-BBAE-A17EA6BB6AE3}" srcOrd="8" destOrd="0" presId="urn:microsoft.com/office/officeart/2005/8/layout/hList1"/>
    <dgm:cxn modelId="{A1B499C2-B316-441B-8E82-6AB5624A4588}" type="presParOf" srcId="{EF5F702D-AD09-4827-BBAE-A17EA6BB6AE3}" destId="{DBBEF237-84EB-47DA-AFF7-9B621F2BF8A6}" srcOrd="0" destOrd="0" presId="urn:microsoft.com/office/officeart/2005/8/layout/hList1"/>
    <dgm:cxn modelId="{21BAD29E-DDCF-4DBC-9182-C304F395D814}" type="presParOf" srcId="{EF5F702D-AD09-4827-BBAE-A17EA6BB6AE3}" destId="{5B3A10F4-BD95-4142-91EE-7A337378EDC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144B3-6FD0-4932-AE12-9BF727133878}">
      <dsp:nvSpPr>
        <dsp:cNvPr id="0" name=""/>
        <dsp:cNvSpPr/>
      </dsp:nvSpPr>
      <dsp:spPr>
        <a:xfrm>
          <a:off x="-6666583" y="-1020268"/>
          <a:ext cx="7940936" cy="7940936"/>
        </a:xfrm>
        <a:prstGeom prst="blockArc">
          <a:avLst>
            <a:gd name="adj1" fmla="val 18900000"/>
            <a:gd name="adj2" fmla="val 2700000"/>
            <a:gd name="adj3" fmla="val 272"/>
          </a:avLst>
        </a:pr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B7CC5A-BB75-4E2A-A1E6-06EB7F3CA974}">
      <dsp:nvSpPr>
        <dsp:cNvPr id="0" name=""/>
        <dsp:cNvSpPr/>
      </dsp:nvSpPr>
      <dsp:spPr>
        <a:xfrm>
          <a:off x="413912" y="268232"/>
          <a:ext cx="7635316" cy="53622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5631" tIns="55880" rIns="55880" bIns="55880" numCol="1" spcCol="1270" anchor="ctr" anchorCtr="0">
          <a:noAutofit/>
        </a:bodyPr>
        <a:lstStyle/>
        <a:p>
          <a:pPr marL="0" lvl="0" indent="0" algn="l" defTabSz="977900">
            <a:lnSpc>
              <a:spcPct val="90000"/>
            </a:lnSpc>
            <a:spcBef>
              <a:spcPct val="0"/>
            </a:spcBef>
            <a:spcAft>
              <a:spcPct val="35000"/>
            </a:spcAft>
            <a:buNone/>
          </a:pPr>
          <a:r>
            <a:rPr lang="es-CL" sz="2200" kern="1200" dirty="0"/>
            <a:t>Sentarse en un lugar cómodo, con poco ruido y con buena luz</a:t>
          </a:r>
        </a:p>
      </dsp:txBody>
      <dsp:txXfrm>
        <a:off x="413912" y="268232"/>
        <a:ext cx="7635316" cy="536228"/>
      </dsp:txXfrm>
    </dsp:sp>
    <dsp:sp modelId="{D0E30A4D-CA60-436B-9A09-9AE000A757C9}">
      <dsp:nvSpPr>
        <dsp:cNvPr id="0" name=""/>
        <dsp:cNvSpPr/>
      </dsp:nvSpPr>
      <dsp:spPr>
        <a:xfrm>
          <a:off x="78770" y="201203"/>
          <a:ext cx="670285" cy="670285"/>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70525AE-239A-4F81-93A6-93F1E449EBB7}">
      <dsp:nvSpPr>
        <dsp:cNvPr id="0" name=""/>
        <dsp:cNvSpPr/>
      </dsp:nvSpPr>
      <dsp:spPr>
        <a:xfrm>
          <a:off x="899515" y="1073046"/>
          <a:ext cx="7149713" cy="53622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5631" tIns="55880" rIns="55880" bIns="55880" numCol="1" spcCol="1270" anchor="ctr" anchorCtr="0">
          <a:noAutofit/>
        </a:bodyPr>
        <a:lstStyle/>
        <a:p>
          <a:pPr marL="0" lvl="0" indent="0" algn="l" defTabSz="977900">
            <a:lnSpc>
              <a:spcPct val="90000"/>
            </a:lnSpc>
            <a:spcBef>
              <a:spcPct val="0"/>
            </a:spcBef>
            <a:spcAft>
              <a:spcPct val="35000"/>
            </a:spcAft>
            <a:buNone/>
          </a:pPr>
          <a:r>
            <a:rPr lang="es-CL" sz="2200" kern="1200" dirty="0"/>
            <a:t>Utilizar audífonos para obtener mejor sonido</a:t>
          </a:r>
        </a:p>
      </dsp:txBody>
      <dsp:txXfrm>
        <a:off x="899515" y="1073046"/>
        <a:ext cx="7149713" cy="536228"/>
      </dsp:txXfrm>
    </dsp:sp>
    <dsp:sp modelId="{8CAC5092-763C-4A1E-82EC-27C3B1327B0F}">
      <dsp:nvSpPr>
        <dsp:cNvPr id="0" name=""/>
        <dsp:cNvSpPr/>
      </dsp:nvSpPr>
      <dsp:spPr>
        <a:xfrm>
          <a:off x="564373" y="1006018"/>
          <a:ext cx="670285" cy="670285"/>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DE1EAFB-FB75-43E1-B6DD-35AA622614C9}">
      <dsp:nvSpPr>
        <dsp:cNvPr id="0" name=""/>
        <dsp:cNvSpPr/>
      </dsp:nvSpPr>
      <dsp:spPr>
        <a:xfrm>
          <a:off x="1165623" y="1877270"/>
          <a:ext cx="6883605" cy="53622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5631" tIns="55880" rIns="55880" bIns="55880" numCol="1" spcCol="1270" anchor="ctr" anchorCtr="0">
          <a:noAutofit/>
        </a:bodyPr>
        <a:lstStyle/>
        <a:p>
          <a:pPr marL="0" lvl="0" indent="0" algn="l" defTabSz="977900">
            <a:lnSpc>
              <a:spcPct val="90000"/>
            </a:lnSpc>
            <a:spcBef>
              <a:spcPct val="0"/>
            </a:spcBef>
            <a:spcAft>
              <a:spcPct val="35000"/>
            </a:spcAft>
            <a:buNone/>
          </a:pPr>
          <a:r>
            <a:rPr lang="es-CL" sz="2200" kern="1200" dirty="0"/>
            <a:t>Conectarse 15 min. antes del inicio</a:t>
          </a:r>
        </a:p>
      </dsp:txBody>
      <dsp:txXfrm>
        <a:off x="1165623" y="1877270"/>
        <a:ext cx="6883605" cy="536228"/>
      </dsp:txXfrm>
    </dsp:sp>
    <dsp:sp modelId="{927ADDD3-B2E8-4690-9CEE-FCE2B650A746}">
      <dsp:nvSpPr>
        <dsp:cNvPr id="0" name=""/>
        <dsp:cNvSpPr/>
      </dsp:nvSpPr>
      <dsp:spPr>
        <a:xfrm>
          <a:off x="830481" y="1810242"/>
          <a:ext cx="670285" cy="670285"/>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FE08697-B7B3-4176-9CF5-72954B28810D}">
      <dsp:nvSpPr>
        <dsp:cNvPr id="0" name=""/>
        <dsp:cNvSpPr/>
      </dsp:nvSpPr>
      <dsp:spPr>
        <a:xfrm>
          <a:off x="1250589" y="2682085"/>
          <a:ext cx="6798640" cy="536228"/>
        </a:xfrm>
        <a:prstGeom prst="rec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5631" tIns="55880" rIns="55880" bIns="55880" numCol="1" spcCol="1270" anchor="ctr" anchorCtr="0">
          <a:noAutofit/>
        </a:bodyPr>
        <a:lstStyle/>
        <a:p>
          <a:pPr marL="0" lvl="0" indent="0" algn="l" defTabSz="977900">
            <a:lnSpc>
              <a:spcPct val="90000"/>
            </a:lnSpc>
            <a:spcBef>
              <a:spcPct val="0"/>
            </a:spcBef>
            <a:spcAft>
              <a:spcPct val="35000"/>
            </a:spcAft>
            <a:buNone/>
          </a:pPr>
          <a:r>
            <a:rPr lang="es-CL" sz="2200" kern="1200" dirty="0"/>
            <a:t>Favor silenciar el micrófono </a:t>
          </a:r>
        </a:p>
      </dsp:txBody>
      <dsp:txXfrm>
        <a:off x="1250589" y="2682085"/>
        <a:ext cx="6798640" cy="536228"/>
      </dsp:txXfrm>
    </dsp:sp>
    <dsp:sp modelId="{5425EC24-0126-49D6-84AF-9D02D189639C}">
      <dsp:nvSpPr>
        <dsp:cNvPr id="0" name=""/>
        <dsp:cNvSpPr/>
      </dsp:nvSpPr>
      <dsp:spPr>
        <a:xfrm>
          <a:off x="915446" y="2615056"/>
          <a:ext cx="670285" cy="670285"/>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FF84FFC-C8F6-48F2-9714-33E0F05406DF}">
      <dsp:nvSpPr>
        <dsp:cNvPr id="0" name=""/>
        <dsp:cNvSpPr/>
      </dsp:nvSpPr>
      <dsp:spPr>
        <a:xfrm>
          <a:off x="1165623" y="3486899"/>
          <a:ext cx="6883605" cy="53622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5631" tIns="55880" rIns="55880" bIns="55880" numCol="1" spcCol="1270" anchor="ctr" anchorCtr="0">
          <a:noAutofit/>
        </a:bodyPr>
        <a:lstStyle/>
        <a:p>
          <a:pPr marL="0" lvl="0" indent="0" algn="l" defTabSz="977900">
            <a:lnSpc>
              <a:spcPct val="90000"/>
            </a:lnSpc>
            <a:spcBef>
              <a:spcPct val="0"/>
            </a:spcBef>
            <a:spcAft>
              <a:spcPct val="35000"/>
            </a:spcAft>
            <a:buNone/>
          </a:pPr>
          <a:r>
            <a:rPr lang="es-CL" sz="2200" kern="1200" dirty="0"/>
            <a:t>Favor pedir la palabra para participar</a:t>
          </a:r>
        </a:p>
      </dsp:txBody>
      <dsp:txXfrm>
        <a:off x="1165623" y="3486899"/>
        <a:ext cx="6883605" cy="536228"/>
      </dsp:txXfrm>
    </dsp:sp>
    <dsp:sp modelId="{4E59E879-3177-4E5C-A1C9-782560573868}">
      <dsp:nvSpPr>
        <dsp:cNvPr id="0" name=""/>
        <dsp:cNvSpPr/>
      </dsp:nvSpPr>
      <dsp:spPr>
        <a:xfrm>
          <a:off x="830481" y="3419871"/>
          <a:ext cx="670285" cy="670285"/>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A6D6A91-364D-449B-8491-BFFA401481A5}">
      <dsp:nvSpPr>
        <dsp:cNvPr id="0" name=""/>
        <dsp:cNvSpPr/>
      </dsp:nvSpPr>
      <dsp:spPr>
        <a:xfrm>
          <a:off x="899515" y="4291124"/>
          <a:ext cx="7149713" cy="53622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5631" tIns="55880" rIns="55880" bIns="55880" numCol="1" spcCol="1270" anchor="ctr" anchorCtr="0">
          <a:noAutofit/>
        </a:bodyPr>
        <a:lstStyle/>
        <a:p>
          <a:pPr marL="0" lvl="0" indent="0" algn="l" defTabSz="977900">
            <a:lnSpc>
              <a:spcPct val="90000"/>
            </a:lnSpc>
            <a:spcBef>
              <a:spcPct val="0"/>
            </a:spcBef>
            <a:spcAft>
              <a:spcPct val="35000"/>
            </a:spcAft>
            <a:buNone/>
          </a:pPr>
          <a:r>
            <a:rPr lang="es-CL" sz="2200" kern="1200" dirty="0"/>
            <a:t>Prender la cámara para participar</a:t>
          </a:r>
        </a:p>
      </dsp:txBody>
      <dsp:txXfrm>
        <a:off x="899515" y="4291124"/>
        <a:ext cx="7149713" cy="536228"/>
      </dsp:txXfrm>
    </dsp:sp>
    <dsp:sp modelId="{4F0A1748-D70B-46D5-9E1C-CF8D5296D7B2}">
      <dsp:nvSpPr>
        <dsp:cNvPr id="0" name=""/>
        <dsp:cNvSpPr/>
      </dsp:nvSpPr>
      <dsp:spPr>
        <a:xfrm>
          <a:off x="564373" y="4224095"/>
          <a:ext cx="670285" cy="670285"/>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A4BD18B-A558-4E41-A5E2-4820103AFAF6}">
      <dsp:nvSpPr>
        <dsp:cNvPr id="0" name=""/>
        <dsp:cNvSpPr/>
      </dsp:nvSpPr>
      <dsp:spPr>
        <a:xfrm>
          <a:off x="413912" y="5095938"/>
          <a:ext cx="7635316" cy="53622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5631" tIns="55880" rIns="55880" bIns="55880" numCol="1" spcCol="1270" anchor="ctr" anchorCtr="0">
          <a:noAutofit/>
        </a:bodyPr>
        <a:lstStyle/>
        <a:p>
          <a:pPr marL="0" lvl="0" indent="0" algn="l" defTabSz="977900">
            <a:lnSpc>
              <a:spcPct val="90000"/>
            </a:lnSpc>
            <a:spcBef>
              <a:spcPct val="0"/>
            </a:spcBef>
            <a:spcAft>
              <a:spcPct val="35000"/>
            </a:spcAft>
            <a:buNone/>
          </a:pPr>
          <a:r>
            <a:rPr lang="es-CL" sz="2200" kern="1200" dirty="0"/>
            <a:t>Apagar la cámara y silenciar el micrófono luego de participar</a:t>
          </a:r>
        </a:p>
      </dsp:txBody>
      <dsp:txXfrm>
        <a:off x="413912" y="5095938"/>
        <a:ext cx="7635316" cy="536228"/>
      </dsp:txXfrm>
    </dsp:sp>
    <dsp:sp modelId="{19DE3935-1EC9-46C6-B699-16677E5CF676}">
      <dsp:nvSpPr>
        <dsp:cNvPr id="0" name=""/>
        <dsp:cNvSpPr/>
      </dsp:nvSpPr>
      <dsp:spPr>
        <a:xfrm>
          <a:off x="78770" y="5028910"/>
          <a:ext cx="670285" cy="670285"/>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01994-C1CE-4F43-9905-80777A610746}">
      <dsp:nvSpPr>
        <dsp:cNvPr id="0" name=""/>
        <dsp:cNvSpPr/>
      </dsp:nvSpPr>
      <dsp:spPr>
        <a:xfrm>
          <a:off x="2245" y="139824"/>
          <a:ext cx="1781670" cy="10690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Crecimiento de población a nivel global</a:t>
          </a:r>
          <a:endParaRPr lang="es-CL" sz="1600" kern="1200"/>
        </a:p>
      </dsp:txBody>
      <dsp:txXfrm>
        <a:off x="2245" y="139824"/>
        <a:ext cx="1781670" cy="1069002"/>
      </dsp:txXfrm>
    </dsp:sp>
    <dsp:sp modelId="{A60AA68A-7EB8-402B-A1A8-409CD60B621D}">
      <dsp:nvSpPr>
        <dsp:cNvPr id="0" name=""/>
        <dsp:cNvSpPr/>
      </dsp:nvSpPr>
      <dsp:spPr>
        <a:xfrm>
          <a:off x="1962083" y="139824"/>
          <a:ext cx="1781670" cy="10690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Interacción e interdependencia entre sectores</a:t>
          </a:r>
        </a:p>
      </dsp:txBody>
      <dsp:txXfrm>
        <a:off x="1962083" y="139824"/>
        <a:ext cx="1781670" cy="1069002"/>
      </dsp:txXfrm>
    </dsp:sp>
    <dsp:sp modelId="{3F560700-323D-40B3-8C7C-ECA268E68F2B}">
      <dsp:nvSpPr>
        <dsp:cNvPr id="0" name=""/>
        <dsp:cNvSpPr/>
      </dsp:nvSpPr>
      <dsp:spPr>
        <a:xfrm>
          <a:off x="3921921" y="139824"/>
          <a:ext cx="1781670" cy="106900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Cambio Climático – adaptación y de mitigación </a:t>
          </a:r>
          <a:endParaRPr lang="es-CL" sz="1600" kern="1200"/>
        </a:p>
      </dsp:txBody>
      <dsp:txXfrm>
        <a:off x="3921921" y="139824"/>
        <a:ext cx="1781670" cy="1069002"/>
      </dsp:txXfrm>
    </dsp:sp>
    <dsp:sp modelId="{702DD33C-B3ED-47B9-90B2-A62D7E790A44}">
      <dsp:nvSpPr>
        <dsp:cNvPr id="0" name=""/>
        <dsp:cNvSpPr/>
      </dsp:nvSpPr>
      <dsp:spPr>
        <a:xfrm>
          <a:off x="5881758" y="139824"/>
          <a:ext cx="1781670" cy="10690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Acceso a niveles mínimos de recursos para servicios básicos</a:t>
          </a:r>
          <a:endParaRPr lang="es-CL" sz="1600" kern="1200"/>
        </a:p>
      </dsp:txBody>
      <dsp:txXfrm>
        <a:off x="5881758" y="139824"/>
        <a:ext cx="1781670" cy="1069002"/>
      </dsp:txXfrm>
    </dsp:sp>
    <dsp:sp modelId="{038F2C32-29EA-4E20-8B7B-B58C67F66AA0}">
      <dsp:nvSpPr>
        <dsp:cNvPr id="0" name=""/>
        <dsp:cNvSpPr/>
      </dsp:nvSpPr>
      <dsp:spPr>
        <a:xfrm>
          <a:off x="2245" y="1386994"/>
          <a:ext cx="1781670" cy="106900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Rol de agricultura en la Sociedad</a:t>
          </a:r>
          <a:endParaRPr lang="es-CL" sz="1600" kern="1200"/>
        </a:p>
      </dsp:txBody>
      <dsp:txXfrm>
        <a:off x="2245" y="1386994"/>
        <a:ext cx="1781670" cy="1069002"/>
      </dsp:txXfrm>
    </dsp:sp>
    <dsp:sp modelId="{5DD9431C-449A-43F1-AAEA-41F2D7048D80}">
      <dsp:nvSpPr>
        <dsp:cNvPr id="0" name=""/>
        <dsp:cNvSpPr/>
      </dsp:nvSpPr>
      <dsp:spPr>
        <a:xfrm>
          <a:off x="1962083" y="1386994"/>
          <a:ext cx="1781670" cy="10690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Rol de bioenergía</a:t>
          </a:r>
          <a:endParaRPr lang="es-CL" sz="1600" kern="1200">
            <a:cs typeface="Calibri" panose="020F0502020204030204"/>
          </a:endParaRPr>
        </a:p>
      </dsp:txBody>
      <dsp:txXfrm>
        <a:off x="1962083" y="1386994"/>
        <a:ext cx="1781670" cy="1069002"/>
      </dsp:txXfrm>
    </dsp:sp>
    <dsp:sp modelId="{9F13DAC8-1AFA-424C-B50C-4B58BD0CE70B}">
      <dsp:nvSpPr>
        <dsp:cNvPr id="0" name=""/>
        <dsp:cNvSpPr/>
      </dsp:nvSpPr>
      <dsp:spPr>
        <a:xfrm>
          <a:off x="3921921" y="1386994"/>
          <a:ext cx="1781670" cy="10690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Sector de saneamiento de aguas</a:t>
          </a:r>
          <a:endParaRPr lang="es-CL" sz="1600" kern="1200"/>
        </a:p>
      </dsp:txBody>
      <dsp:txXfrm>
        <a:off x="3921921" y="1386994"/>
        <a:ext cx="1781670" cy="1069002"/>
      </dsp:txXfrm>
    </dsp:sp>
    <dsp:sp modelId="{50A93E57-572E-4204-B057-FF2BE18937EE}">
      <dsp:nvSpPr>
        <dsp:cNvPr id="0" name=""/>
        <dsp:cNvSpPr/>
      </dsp:nvSpPr>
      <dsp:spPr>
        <a:xfrm>
          <a:off x="5881758" y="1386994"/>
          <a:ext cx="1781670" cy="106900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Necesidad de producir más con menos recursos</a:t>
          </a:r>
          <a:endParaRPr lang="es-CL" sz="1600" kern="1200"/>
        </a:p>
      </dsp:txBody>
      <dsp:txXfrm>
        <a:off x="5881758" y="1386994"/>
        <a:ext cx="1781670" cy="1069002"/>
      </dsp:txXfrm>
    </dsp:sp>
    <dsp:sp modelId="{AF9A93E0-AD60-41DC-BCCB-EABF6EE873C0}">
      <dsp:nvSpPr>
        <dsp:cNvPr id="0" name=""/>
        <dsp:cNvSpPr/>
      </dsp:nvSpPr>
      <dsp:spPr>
        <a:xfrm>
          <a:off x="2245" y="2634163"/>
          <a:ext cx="1781670" cy="10690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Aumentar la productividad y eficiencia</a:t>
          </a:r>
          <a:endParaRPr lang="es-CL" sz="1600" kern="1200"/>
        </a:p>
      </dsp:txBody>
      <dsp:txXfrm>
        <a:off x="2245" y="2634163"/>
        <a:ext cx="1781670" cy="1069002"/>
      </dsp:txXfrm>
    </dsp:sp>
    <dsp:sp modelId="{3F252CF0-2C60-406A-9731-8F02AEEB27E8}">
      <dsp:nvSpPr>
        <dsp:cNvPr id="0" name=""/>
        <dsp:cNvSpPr/>
      </dsp:nvSpPr>
      <dsp:spPr>
        <a:xfrm>
          <a:off x="1962083" y="2634163"/>
          <a:ext cx="1781670" cy="106900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Mitigar los desechos</a:t>
          </a:r>
          <a:endParaRPr lang="es-CL" sz="1600" kern="1200"/>
        </a:p>
      </dsp:txBody>
      <dsp:txXfrm>
        <a:off x="1962083" y="2634163"/>
        <a:ext cx="1781670" cy="1069002"/>
      </dsp:txXfrm>
    </dsp:sp>
    <dsp:sp modelId="{0A0894C1-F16C-4E68-B49C-59A6F1F46555}">
      <dsp:nvSpPr>
        <dsp:cNvPr id="0" name=""/>
        <dsp:cNvSpPr/>
      </dsp:nvSpPr>
      <dsp:spPr>
        <a:xfrm>
          <a:off x="3921921" y="2634163"/>
          <a:ext cx="1781670" cy="10690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Aumentar la eficiencia energética</a:t>
          </a:r>
          <a:endParaRPr lang="es-CL" sz="1600" kern="1200"/>
        </a:p>
      </dsp:txBody>
      <dsp:txXfrm>
        <a:off x="3921921" y="2634163"/>
        <a:ext cx="1781670" cy="1069002"/>
      </dsp:txXfrm>
    </dsp:sp>
    <dsp:sp modelId="{3B3B08BA-53BE-43F8-8C62-A7998520775A}">
      <dsp:nvSpPr>
        <dsp:cNvPr id="0" name=""/>
        <dsp:cNvSpPr/>
      </dsp:nvSpPr>
      <dsp:spPr>
        <a:xfrm>
          <a:off x="5881758" y="2634163"/>
          <a:ext cx="1781670" cy="10690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Invertir en servicios de ecosistemas</a:t>
          </a:r>
          <a:endParaRPr lang="es-CL" sz="1600" kern="1200"/>
        </a:p>
      </dsp:txBody>
      <dsp:txXfrm>
        <a:off x="5881758" y="2634163"/>
        <a:ext cx="1781670" cy="1069002"/>
      </dsp:txXfrm>
    </dsp:sp>
    <dsp:sp modelId="{8CAC67C8-D9DC-45B4-9C61-F920191D18DA}">
      <dsp:nvSpPr>
        <dsp:cNvPr id="0" name=""/>
        <dsp:cNvSpPr/>
      </dsp:nvSpPr>
      <dsp:spPr>
        <a:xfrm>
          <a:off x="2245" y="3881332"/>
          <a:ext cx="1781670" cy="106900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dirty="0">
              <a:ea typeface="+mn-lt"/>
              <a:cs typeface="+mn-lt"/>
            </a:rPr>
            <a:t>Proteger las aguas de ecosistemas</a:t>
          </a:r>
          <a:endParaRPr lang="es-CL" sz="1600" kern="1200" dirty="0"/>
        </a:p>
      </dsp:txBody>
      <dsp:txXfrm>
        <a:off x="2245" y="3881332"/>
        <a:ext cx="1781670" cy="1069002"/>
      </dsp:txXfrm>
    </dsp:sp>
    <dsp:sp modelId="{61516EB8-467E-4C57-A383-592BDEA0D3C9}">
      <dsp:nvSpPr>
        <dsp:cNvPr id="0" name=""/>
        <dsp:cNvSpPr/>
      </dsp:nvSpPr>
      <dsp:spPr>
        <a:xfrm>
          <a:off x="1962083" y="3881332"/>
          <a:ext cx="1781670" cy="10690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Impacto de urbanización</a:t>
          </a:r>
          <a:endParaRPr lang="es-CL" sz="1600" kern="1200"/>
        </a:p>
      </dsp:txBody>
      <dsp:txXfrm>
        <a:off x="1962083" y="3881332"/>
        <a:ext cx="1781670" cy="1069002"/>
      </dsp:txXfrm>
    </dsp:sp>
    <dsp:sp modelId="{9ED273F1-F3C5-44A6-BF10-27E08B5F90DB}">
      <dsp:nvSpPr>
        <dsp:cNvPr id="0" name=""/>
        <dsp:cNvSpPr/>
      </dsp:nvSpPr>
      <dsp:spPr>
        <a:xfrm>
          <a:off x="3921921" y="3881332"/>
          <a:ext cx="1781670" cy="106900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Protección del suelo de ecosistemas</a:t>
          </a:r>
          <a:endParaRPr lang="es-CL" sz="1600" kern="1200"/>
        </a:p>
      </dsp:txBody>
      <dsp:txXfrm>
        <a:off x="3921921" y="3881332"/>
        <a:ext cx="1781670" cy="1069002"/>
      </dsp:txXfrm>
    </dsp:sp>
    <dsp:sp modelId="{27CCFEFC-1027-4703-96B4-537CAE4673B0}">
      <dsp:nvSpPr>
        <dsp:cNvPr id="0" name=""/>
        <dsp:cNvSpPr/>
      </dsp:nvSpPr>
      <dsp:spPr>
        <a:xfrm>
          <a:off x="5881758" y="3881332"/>
          <a:ext cx="1781670" cy="10690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ea typeface="+mn-lt"/>
              <a:cs typeface="+mn-lt"/>
            </a:rPr>
            <a:t>Rol de represas.</a:t>
          </a:r>
          <a:endParaRPr lang="es-CL" sz="1600" kern="1200"/>
        </a:p>
      </dsp:txBody>
      <dsp:txXfrm>
        <a:off x="5881758" y="3881332"/>
        <a:ext cx="1781670" cy="1069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FC585-6C5A-4BBB-BCFC-D232776656D6}">
      <dsp:nvSpPr>
        <dsp:cNvPr id="0" name=""/>
        <dsp:cNvSpPr/>
      </dsp:nvSpPr>
      <dsp:spPr>
        <a:xfrm>
          <a:off x="2042669" y="1534028"/>
          <a:ext cx="3218430" cy="32184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s-CL" sz="4800" kern="1200" dirty="0"/>
            <a:t>Desafíos</a:t>
          </a:r>
        </a:p>
      </dsp:txBody>
      <dsp:txXfrm>
        <a:off x="2513997" y="2005356"/>
        <a:ext cx="2275774" cy="2275774"/>
      </dsp:txXfrm>
    </dsp:sp>
    <dsp:sp modelId="{ACBBB479-925B-4F4D-80C0-3C7B4C8DEB46}">
      <dsp:nvSpPr>
        <dsp:cNvPr id="0" name=""/>
        <dsp:cNvSpPr/>
      </dsp:nvSpPr>
      <dsp:spPr>
        <a:xfrm>
          <a:off x="2847277" y="244746"/>
          <a:ext cx="1609215" cy="16092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L" sz="1800" kern="1200" noProof="0" dirty="0">
              <a:ea typeface="+mn-lt"/>
              <a:cs typeface="+mn-lt"/>
            </a:rPr>
            <a:t>Acceso universal a servicios básicos</a:t>
          </a:r>
          <a:endParaRPr lang="es-CL" sz="1800" kern="1200" noProof="0" dirty="0"/>
        </a:p>
      </dsp:txBody>
      <dsp:txXfrm>
        <a:off x="3082941" y="480410"/>
        <a:ext cx="1137887" cy="1137887"/>
      </dsp:txXfrm>
    </dsp:sp>
    <dsp:sp modelId="{A42063AD-686F-435C-8A78-5D09F0C53ACF}">
      <dsp:nvSpPr>
        <dsp:cNvPr id="0" name=""/>
        <dsp:cNvSpPr/>
      </dsp:nvSpPr>
      <dsp:spPr>
        <a:xfrm>
          <a:off x="4660639" y="3385581"/>
          <a:ext cx="1609215" cy="16092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ea typeface="+mn-lt"/>
              <a:cs typeface="+mn-lt"/>
            </a:rPr>
            <a:t>Productividad de los recursos naturales</a:t>
          </a:r>
          <a:endParaRPr lang="en-US" sz="1800" kern="1200" dirty="0"/>
        </a:p>
      </dsp:txBody>
      <dsp:txXfrm>
        <a:off x="4896303" y="3621245"/>
        <a:ext cx="1137887" cy="1137887"/>
      </dsp:txXfrm>
    </dsp:sp>
    <dsp:sp modelId="{B0A2F0B9-F1E0-4AA0-84C6-28DC5381A24B}">
      <dsp:nvSpPr>
        <dsp:cNvPr id="0" name=""/>
        <dsp:cNvSpPr/>
      </dsp:nvSpPr>
      <dsp:spPr>
        <a:xfrm>
          <a:off x="1033915" y="3385581"/>
          <a:ext cx="1609215" cy="16092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ea typeface="+mn-lt"/>
              <a:cs typeface="+mn-lt"/>
            </a:rPr>
            <a:t>Valorización de los ecosistemas</a:t>
          </a:r>
          <a:endParaRPr lang="en-US" sz="1800" kern="1200" dirty="0">
            <a:ea typeface="+mn-lt"/>
            <a:cs typeface="+mn-lt"/>
          </a:endParaRPr>
        </a:p>
      </dsp:txBody>
      <dsp:txXfrm>
        <a:off x="1269579" y="3621245"/>
        <a:ext cx="1137887" cy="1137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9DA0C-01A8-40DB-8441-DE756697DC9C}">
      <dsp:nvSpPr>
        <dsp:cNvPr id="0" name=""/>
        <dsp:cNvSpPr/>
      </dsp:nvSpPr>
      <dsp:spPr>
        <a:xfrm>
          <a:off x="1027975" y="393"/>
          <a:ext cx="2222952" cy="13337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ea typeface="+mn-lt"/>
              <a:cs typeface="+mn-lt"/>
            </a:rPr>
            <a:t>Gobiernos</a:t>
          </a:r>
          <a:r>
            <a:rPr lang="en-US" sz="2500" kern="1200" dirty="0">
              <a:ea typeface="+mn-lt"/>
              <a:cs typeface="+mn-lt"/>
            </a:rPr>
            <a:t> </a:t>
          </a:r>
          <a:r>
            <a:rPr lang="en-US" sz="2500" kern="1200" dirty="0" err="1">
              <a:ea typeface="+mn-lt"/>
              <a:cs typeface="+mn-lt"/>
            </a:rPr>
            <a:t>nacionales</a:t>
          </a:r>
          <a:r>
            <a:rPr lang="en-US" sz="2500" kern="1200" dirty="0">
              <a:ea typeface="+mn-lt"/>
              <a:cs typeface="+mn-lt"/>
            </a:rPr>
            <a:t> </a:t>
          </a:r>
          <a:endParaRPr lang="es-CL" sz="2500" kern="1200" dirty="0"/>
        </a:p>
      </dsp:txBody>
      <dsp:txXfrm>
        <a:off x="1027975" y="393"/>
        <a:ext cx="2222952" cy="1333771"/>
      </dsp:txXfrm>
    </dsp:sp>
    <dsp:sp modelId="{43F9CF35-48F9-49DD-A812-BDBCB1AC3212}">
      <dsp:nvSpPr>
        <dsp:cNvPr id="0" name=""/>
        <dsp:cNvSpPr/>
      </dsp:nvSpPr>
      <dsp:spPr>
        <a:xfrm>
          <a:off x="3473223" y="393"/>
          <a:ext cx="2222952" cy="13337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ea typeface="+mn-lt"/>
              <a:cs typeface="+mn-lt"/>
            </a:rPr>
            <a:t>Organizaciones</a:t>
          </a:r>
          <a:r>
            <a:rPr lang="en-US" sz="2500" kern="1200" dirty="0">
              <a:ea typeface="+mn-lt"/>
              <a:cs typeface="+mn-lt"/>
            </a:rPr>
            <a:t> </a:t>
          </a:r>
          <a:r>
            <a:rPr lang="en-US" sz="2500" kern="1200" dirty="0" err="1">
              <a:ea typeface="+mn-lt"/>
              <a:cs typeface="+mn-lt"/>
            </a:rPr>
            <a:t>internacionales</a:t>
          </a:r>
          <a:endParaRPr lang="en-US" sz="2500" kern="1200" dirty="0">
            <a:cs typeface="Calibri"/>
          </a:endParaRPr>
        </a:p>
      </dsp:txBody>
      <dsp:txXfrm>
        <a:off x="3473223" y="393"/>
        <a:ext cx="2222952" cy="1333771"/>
      </dsp:txXfrm>
    </dsp:sp>
    <dsp:sp modelId="{F0ADC388-5DC2-4115-8BA9-52F2A8893512}">
      <dsp:nvSpPr>
        <dsp:cNvPr id="0" name=""/>
        <dsp:cNvSpPr/>
      </dsp:nvSpPr>
      <dsp:spPr>
        <a:xfrm>
          <a:off x="5918471" y="393"/>
          <a:ext cx="2222952" cy="13337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ea typeface="+mn-lt"/>
              <a:cs typeface="+mn-lt"/>
            </a:rPr>
            <a:t>Autoridades</a:t>
          </a:r>
          <a:r>
            <a:rPr lang="en-US" sz="2500" kern="1200" dirty="0">
              <a:ea typeface="+mn-lt"/>
              <a:cs typeface="+mn-lt"/>
            </a:rPr>
            <a:t> locales</a:t>
          </a:r>
          <a:endParaRPr lang="en-US" sz="2500" kern="1200" dirty="0">
            <a:cs typeface="Calibri"/>
          </a:endParaRPr>
        </a:p>
      </dsp:txBody>
      <dsp:txXfrm>
        <a:off x="5918471" y="393"/>
        <a:ext cx="2222952" cy="1333771"/>
      </dsp:txXfrm>
    </dsp:sp>
    <dsp:sp modelId="{22854303-C970-4228-8328-017112C25374}">
      <dsp:nvSpPr>
        <dsp:cNvPr id="0" name=""/>
        <dsp:cNvSpPr/>
      </dsp:nvSpPr>
      <dsp:spPr>
        <a:xfrm>
          <a:off x="1027975" y="1556460"/>
          <a:ext cx="2222952" cy="13337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ea typeface="+mn-lt"/>
              <a:cs typeface="+mn-lt"/>
            </a:rPr>
            <a:t>Sector privado</a:t>
          </a:r>
          <a:endParaRPr lang="en-US" sz="2500" kern="1200" dirty="0">
            <a:cs typeface="Calibri"/>
          </a:endParaRPr>
        </a:p>
      </dsp:txBody>
      <dsp:txXfrm>
        <a:off x="1027975" y="1556460"/>
        <a:ext cx="2222952" cy="1333771"/>
      </dsp:txXfrm>
    </dsp:sp>
    <dsp:sp modelId="{FE73B64F-7CBB-4C84-A1B5-608CDC6595F1}">
      <dsp:nvSpPr>
        <dsp:cNvPr id="0" name=""/>
        <dsp:cNvSpPr/>
      </dsp:nvSpPr>
      <dsp:spPr>
        <a:xfrm>
          <a:off x="3473223" y="1556460"/>
          <a:ext cx="2222952" cy="133377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ea typeface="+mn-lt"/>
              <a:cs typeface="+mn-lt"/>
            </a:rPr>
            <a:t>Fuentes de </a:t>
          </a:r>
          <a:r>
            <a:rPr lang="en-US" sz="2500" kern="1200" dirty="0" err="1">
              <a:ea typeface="+mn-lt"/>
              <a:cs typeface="+mn-lt"/>
            </a:rPr>
            <a:t>inversión</a:t>
          </a:r>
          <a:endParaRPr lang="en-US" sz="2500" kern="1200" dirty="0">
            <a:cs typeface="Calibri"/>
          </a:endParaRPr>
        </a:p>
      </dsp:txBody>
      <dsp:txXfrm>
        <a:off x="3473223" y="1556460"/>
        <a:ext cx="2222952" cy="1333771"/>
      </dsp:txXfrm>
    </dsp:sp>
    <dsp:sp modelId="{38ECE059-595C-47CF-9B25-1D2D01FB58B7}">
      <dsp:nvSpPr>
        <dsp:cNvPr id="0" name=""/>
        <dsp:cNvSpPr/>
      </dsp:nvSpPr>
      <dsp:spPr>
        <a:xfrm>
          <a:off x="5918471" y="1556460"/>
          <a:ext cx="2222952" cy="13337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ea typeface="+mn-lt"/>
              <a:cs typeface="+mn-lt"/>
            </a:rPr>
            <a:t>Sociedad civil</a:t>
          </a:r>
          <a:endParaRPr lang="en-US" sz="2500" kern="1200" dirty="0">
            <a:cs typeface="Calibri"/>
          </a:endParaRPr>
        </a:p>
      </dsp:txBody>
      <dsp:txXfrm>
        <a:off x="5918471" y="1556460"/>
        <a:ext cx="2222952" cy="1333771"/>
      </dsp:txXfrm>
    </dsp:sp>
    <dsp:sp modelId="{A84D27D3-DE6C-4117-9706-BBF6EBEDF4B2}">
      <dsp:nvSpPr>
        <dsp:cNvPr id="0" name=""/>
        <dsp:cNvSpPr/>
      </dsp:nvSpPr>
      <dsp:spPr>
        <a:xfrm>
          <a:off x="1027975" y="3112527"/>
          <a:ext cx="2222952" cy="13337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ea typeface="+mn-lt"/>
              <a:cs typeface="+mn-lt"/>
            </a:rPr>
            <a:t>Organizaciones</a:t>
          </a:r>
          <a:r>
            <a:rPr lang="en-US" sz="2500" kern="1200" dirty="0">
              <a:ea typeface="+mn-lt"/>
              <a:cs typeface="+mn-lt"/>
            </a:rPr>
            <a:t> </a:t>
          </a:r>
          <a:r>
            <a:rPr lang="en-US" sz="2500" kern="1200" dirty="0" err="1">
              <a:ea typeface="+mn-lt"/>
              <a:cs typeface="+mn-lt"/>
            </a:rPr>
            <a:t>comunitarias</a:t>
          </a:r>
          <a:endParaRPr lang="en-US" sz="2500" kern="1200" dirty="0">
            <a:cs typeface="Calibri"/>
          </a:endParaRPr>
        </a:p>
      </dsp:txBody>
      <dsp:txXfrm>
        <a:off x="1027975" y="3112527"/>
        <a:ext cx="2222952" cy="1333771"/>
      </dsp:txXfrm>
    </dsp:sp>
    <dsp:sp modelId="{56AD1A6C-BC54-4E72-AD44-AAD6C46D2755}">
      <dsp:nvSpPr>
        <dsp:cNvPr id="0" name=""/>
        <dsp:cNvSpPr/>
      </dsp:nvSpPr>
      <dsp:spPr>
        <a:xfrm>
          <a:off x="3473223" y="3112527"/>
          <a:ext cx="2222952" cy="13337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ea typeface="+mn-lt"/>
              <a:cs typeface="+mn-lt"/>
            </a:rPr>
            <a:t>Organizaciones</a:t>
          </a:r>
          <a:r>
            <a:rPr lang="en-US" sz="2500" kern="1200" dirty="0">
              <a:ea typeface="+mn-lt"/>
              <a:cs typeface="+mn-lt"/>
            </a:rPr>
            <a:t> de </a:t>
          </a:r>
          <a:r>
            <a:rPr lang="en-US" sz="2500" kern="1200" dirty="0" err="1">
              <a:ea typeface="+mn-lt"/>
              <a:cs typeface="+mn-lt"/>
            </a:rPr>
            <a:t>investigación</a:t>
          </a:r>
          <a:endParaRPr lang="en-US" sz="2500" kern="1200" dirty="0">
            <a:cs typeface="Calibri"/>
          </a:endParaRPr>
        </a:p>
      </dsp:txBody>
      <dsp:txXfrm>
        <a:off x="3473223" y="3112527"/>
        <a:ext cx="2222952" cy="1333771"/>
      </dsp:txXfrm>
    </dsp:sp>
    <dsp:sp modelId="{383CC5E1-0C3B-478C-88DE-37780FD371C1}">
      <dsp:nvSpPr>
        <dsp:cNvPr id="0" name=""/>
        <dsp:cNvSpPr/>
      </dsp:nvSpPr>
      <dsp:spPr>
        <a:xfrm>
          <a:off x="5918471" y="3112527"/>
          <a:ext cx="2222952" cy="13337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ea typeface="+mn-lt"/>
              <a:cs typeface="+mn-lt"/>
            </a:rPr>
            <a:t>Entidades</a:t>
          </a:r>
          <a:r>
            <a:rPr lang="en-US" sz="2500" kern="1200" dirty="0">
              <a:ea typeface="+mn-lt"/>
              <a:cs typeface="+mn-lt"/>
            </a:rPr>
            <a:t> </a:t>
          </a:r>
          <a:r>
            <a:rPr lang="en-US" sz="2500" kern="1200" dirty="0" err="1">
              <a:ea typeface="+mn-lt"/>
              <a:cs typeface="+mn-lt"/>
            </a:rPr>
            <a:t>regionales</a:t>
          </a:r>
          <a:endParaRPr lang="en-US" sz="2500" kern="1200" dirty="0">
            <a:cs typeface="Calibri"/>
          </a:endParaRPr>
        </a:p>
      </dsp:txBody>
      <dsp:txXfrm>
        <a:off x="5918471" y="3112527"/>
        <a:ext cx="2222952" cy="13337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3C4F5-A0D7-4CA1-AB69-D71A38619735}">
      <dsp:nvSpPr>
        <dsp:cNvPr id="0" name=""/>
        <dsp:cNvSpPr/>
      </dsp:nvSpPr>
      <dsp:spPr>
        <a:xfrm>
          <a:off x="0" y="11609"/>
          <a:ext cx="5099006" cy="804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150000"/>
            </a:lnSpc>
            <a:spcBef>
              <a:spcPct val="0"/>
            </a:spcBef>
            <a:spcAft>
              <a:spcPct val="35000"/>
            </a:spcAft>
            <a:buNone/>
          </a:pPr>
          <a:r>
            <a:rPr lang="es-CL" sz="1800" b="1" kern="1200" dirty="0"/>
            <a:t>Fase 1 </a:t>
          </a:r>
          <a:r>
            <a:rPr lang="es-CL" sz="1800" kern="1200" dirty="0"/>
            <a:t>(2016-2020): Diagnóstico y estudios</a:t>
          </a:r>
        </a:p>
      </dsp:txBody>
      <dsp:txXfrm>
        <a:off x="39295" y="50904"/>
        <a:ext cx="5020416" cy="726370"/>
      </dsp:txXfrm>
    </dsp:sp>
    <dsp:sp modelId="{91F66428-CF65-40D8-ADF0-5DA25ACBA1E8}">
      <dsp:nvSpPr>
        <dsp:cNvPr id="0" name=""/>
        <dsp:cNvSpPr/>
      </dsp:nvSpPr>
      <dsp:spPr>
        <a:xfrm>
          <a:off x="0" y="816569"/>
          <a:ext cx="5099006" cy="1691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9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err="1">
              <a:latin typeface="+mn-lt"/>
            </a:rPr>
            <a:t>Estudios</a:t>
          </a:r>
          <a:endParaRPr lang="en-US" sz="1400" b="0" i="0" u="none" strike="noStrike" kern="1200" cap="none" baseline="0" noProof="0" dirty="0" err="1">
            <a:solidFill>
              <a:srgbClr val="010000"/>
            </a:solidFill>
            <a:latin typeface="+mn-lt"/>
            <a:cs typeface="Arial"/>
          </a:endParaRPr>
        </a:p>
        <a:p>
          <a:pPr marL="228600" lvl="2" indent="-114300" algn="l" defTabSz="622300">
            <a:lnSpc>
              <a:spcPct val="90000"/>
            </a:lnSpc>
            <a:spcBef>
              <a:spcPct val="0"/>
            </a:spcBef>
            <a:spcAft>
              <a:spcPct val="20000"/>
            </a:spcAft>
            <a:buChar char="•"/>
          </a:pPr>
          <a:r>
            <a:rPr lang="en-US" sz="1400" kern="1200" dirty="0" err="1">
              <a:latin typeface="+mn-lt"/>
            </a:rPr>
            <a:t>Análisis</a:t>
          </a:r>
          <a:r>
            <a:rPr lang="en-US" sz="1400" kern="1200" dirty="0">
              <a:latin typeface="+mn-lt"/>
            </a:rPr>
            <a:t> de </a:t>
          </a:r>
          <a:r>
            <a:rPr lang="en-US" sz="1400" kern="1200" dirty="0" err="1">
              <a:latin typeface="+mn-lt"/>
            </a:rPr>
            <a:t>países</a:t>
          </a:r>
          <a:r>
            <a:rPr lang="en-US" sz="1400" kern="1200" dirty="0">
              <a:latin typeface="+mn-lt"/>
            </a:rPr>
            <a:t> (CR, PE, CL), </a:t>
          </a:r>
          <a:r>
            <a:rPr lang="en-US" sz="1400" kern="1200" dirty="0" err="1">
              <a:latin typeface="+mn-lt"/>
            </a:rPr>
            <a:t>regionales</a:t>
          </a:r>
          <a:r>
            <a:rPr lang="en-US" sz="1400" kern="1200" dirty="0">
              <a:latin typeface="+mn-lt"/>
            </a:rPr>
            <a:t>, pol. </a:t>
          </a:r>
          <a:r>
            <a:rPr lang="en-US" sz="1400" kern="1200" dirty="0" err="1">
              <a:latin typeface="+mn-lt"/>
            </a:rPr>
            <a:t>públicas</a:t>
          </a:r>
          <a:endParaRPr lang="en-US" sz="1400" kern="1200" dirty="0">
            <a:latin typeface="+mn-lt"/>
          </a:endParaRPr>
        </a:p>
        <a:p>
          <a:pPr marL="228600" lvl="2" indent="-114300" algn="l" defTabSz="622300" rtl="0">
            <a:lnSpc>
              <a:spcPct val="90000"/>
            </a:lnSpc>
            <a:spcBef>
              <a:spcPct val="0"/>
            </a:spcBef>
            <a:spcAft>
              <a:spcPct val="20000"/>
            </a:spcAft>
            <a:buChar char="•"/>
          </a:pPr>
          <a:r>
            <a:rPr lang="en-US" sz="1400" kern="1200" dirty="0" err="1">
              <a:latin typeface="+mn-lt"/>
            </a:rPr>
            <a:t>Aplicaciones</a:t>
          </a:r>
          <a:r>
            <a:rPr lang="en-US" sz="1400" kern="1200" dirty="0">
              <a:latin typeface="+mn-lt"/>
            </a:rPr>
            <a:t> – SPIS (CL), </a:t>
          </a:r>
          <a:r>
            <a:rPr lang="en-US" sz="1400" kern="1200" dirty="0" err="1">
              <a:latin typeface="+mn-lt"/>
            </a:rPr>
            <a:t>riego</a:t>
          </a:r>
          <a:r>
            <a:rPr lang="en-US" sz="1400" kern="1200" dirty="0">
              <a:latin typeface="+mn-lt"/>
            </a:rPr>
            <a:t>, </a:t>
          </a:r>
          <a:r>
            <a:rPr lang="en-US" sz="1400" kern="1200" dirty="0" err="1">
              <a:latin typeface="+mn-lt"/>
            </a:rPr>
            <a:t>SbN</a:t>
          </a:r>
        </a:p>
        <a:p>
          <a:pPr marL="228600" lvl="2" indent="-114300" algn="l" defTabSz="622300">
            <a:lnSpc>
              <a:spcPct val="90000"/>
            </a:lnSpc>
            <a:spcBef>
              <a:spcPct val="0"/>
            </a:spcBef>
            <a:spcAft>
              <a:spcPct val="20000"/>
            </a:spcAft>
            <a:buChar char="•"/>
          </a:pPr>
          <a:r>
            <a:rPr lang="en-US" sz="1400" kern="1200" dirty="0">
              <a:latin typeface="+mn-lt"/>
            </a:rPr>
            <a:t>Desarrollo de </a:t>
          </a:r>
          <a:r>
            <a:rPr lang="en-US" sz="1400" kern="1200" dirty="0" err="1">
              <a:latin typeface="+mn-lt"/>
            </a:rPr>
            <a:t>herramientas</a:t>
          </a:r>
          <a:endParaRPr lang="en-US" sz="1400" kern="1200" dirty="0">
            <a:latin typeface="+mn-lt"/>
          </a:endParaRPr>
        </a:p>
        <a:p>
          <a:pPr marL="228600" lvl="2" indent="-114300" algn="l" defTabSz="622300" rtl="0">
            <a:lnSpc>
              <a:spcPct val="90000"/>
            </a:lnSpc>
            <a:spcBef>
              <a:spcPct val="0"/>
            </a:spcBef>
            <a:spcAft>
              <a:spcPct val="20000"/>
            </a:spcAft>
            <a:buChar char="•"/>
          </a:pPr>
          <a:r>
            <a:rPr lang="en-US" sz="1400" kern="1200" dirty="0">
              <a:latin typeface="+mn-lt"/>
            </a:rPr>
            <a:t>Plan de </a:t>
          </a:r>
          <a:r>
            <a:rPr lang="en-US" sz="1400" kern="1200" dirty="0" err="1">
              <a:latin typeface="+mn-lt"/>
            </a:rPr>
            <a:t>Acción</a:t>
          </a:r>
          <a:endParaRPr lang="en-US" sz="1400" kern="1200" dirty="0">
            <a:latin typeface="+mn-lt"/>
          </a:endParaRPr>
        </a:p>
        <a:p>
          <a:pPr marL="114300" lvl="1" indent="-114300" algn="l" defTabSz="622300" rtl="0">
            <a:lnSpc>
              <a:spcPct val="90000"/>
            </a:lnSpc>
            <a:spcBef>
              <a:spcPct val="0"/>
            </a:spcBef>
            <a:spcAft>
              <a:spcPct val="20000"/>
            </a:spcAft>
            <a:buChar char="•"/>
          </a:pPr>
          <a:r>
            <a:rPr lang="en-US" sz="1400" kern="1200" dirty="0" err="1">
              <a:latin typeface="+mn-lt"/>
            </a:rPr>
            <a:t>Capacitación</a:t>
          </a:r>
          <a:r>
            <a:rPr lang="en-US" sz="1400" kern="1200" dirty="0">
              <a:latin typeface="+mn-lt"/>
            </a:rPr>
            <a:t> y </a:t>
          </a:r>
          <a:r>
            <a:rPr lang="en-US" sz="1400" kern="1200" dirty="0" err="1">
              <a:latin typeface="+mn-lt"/>
            </a:rPr>
            <a:t>diálogo</a:t>
          </a:r>
          <a:r>
            <a:rPr lang="en-US" sz="1400" kern="1200" dirty="0">
              <a:latin typeface="+mn-lt"/>
            </a:rPr>
            <a:t>:</a:t>
          </a:r>
        </a:p>
        <a:p>
          <a:pPr marL="228600" lvl="2" indent="-114300" algn="l" defTabSz="622300" rtl="0">
            <a:lnSpc>
              <a:spcPct val="90000"/>
            </a:lnSpc>
            <a:spcBef>
              <a:spcPct val="0"/>
            </a:spcBef>
            <a:spcAft>
              <a:spcPct val="20000"/>
            </a:spcAft>
            <a:buChar char="•"/>
          </a:pPr>
          <a:r>
            <a:rPr lang="en-US" sz="1400" kern="1200" dirty="0" err="1">
              <a:latin typeface="+mn-lt"/>
            </a:rPr>
            <a:t>Curso</a:t>
          </a:r>
          <a:r>
            <a:rPr lang="en-US" sz="1400" kern="1200" dirty="0">
              <a:latin typeface="+mn-lt"/>
            </a:rPr>
            <a:t>, </a:t>
          </a:r>
          <a:r>
            <a:rPr lang="en-US" sz="1400" kern="1200" dirty="0" err="1">
              <a:latin typeface="+mn-lt"/>
            </a:rPr>
            <a:t>Foros</a:t>
          </a:r>
          <a:r>
            <a:rPr lang="en-US" sz="1400" kern="1200" dirty="0">
              <a:latin typeface="+mn-lt"/>
            </a:rPr>
            <a:t> </a:t>
          </a:r>
          <a:r>
            <a:rPr lang="en-US" sz="1400" kern="1200" dirty="0" err="1">
              <a:latin typeface="+mn-lt"/>
            </a:rPr>
            <a:t>virtuales</a:t>
          </a:r>
          <a:r>
            <a:rPr lang="en-US" sz="1400" kern="1200" dirty="0">
              <a:latin typeface="+mn-lt"/>
            </a:rPr>
            <a:t> </a:t>
          </a:r>
          <a:r>
            <a:rPr lang="en-US" sz="1400" kern="1200" dirty="0" err="1">
              <a:latin typeface="+mn-lt"/>
            </a:rPr>
            <a:t>abiertos</a:t>
          </a:r>
          <a:r>
            <a:rPr lang="en-US" sz="1400" kern="1200" dirty="0">
              <a:latin typeface="+mn-lt"/>
            </a:rPr>
            <a:t>: RMP, IWRM, SPIS, </a:t>
          </a:r>
          <a:r>
            <a:rPr lang="en-US" sz="1400" kern="1200" dirty="0" err="1">
              <a:latin typeface="+mn-lt"/>
            </a:rPr>
            <a:t>legislación</a:t>
          </a:r>
          <a:endParaRPr lang="en-US" sz="1400" kern="1200" dirty="0">
            <a:latin typeface="+mn-lt"/>
          </a:endParaRPr>
        </a:p>
      </dsp:txBody>
      <dsp:txXfrm>
        <a:off x="0" y="816569"/>
        <a:ext cx="5099006" cy="1691190"/>
      </dsp:txXfrm>
    </dsp:sp>
    <dsp:sp modelId="{826E2005-07D5-49C7-B0FF-A034A05B50E3}">
      <dsp:nvSpPr>
        <dsp:cNvPr id="0" name=""/>
        <dsp:cNvSpPr/>
      </dsp:nvSpPr>
      <dsp:spPr>
        <a:xfrm>
          <a:off x="0" y="2507759"/>
          <a:ext cx="5099006" cy="804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Arial"/>
            </a:rPr>
            <a:t>Fase</a:t>
          </a:r>
          <a:r>
            <a:rPr lang="en-US" sz="1800" b="1" kern="1200" dirty="0"/>
            <a:t> 2</a:t>
          </a:r>
          <a:r>
            <a:rPr lang="en-US" sz="1800" b="1" kern="1200" dirty="0">
              <a:latin typeface="Arial"/>
            </a:rPr>
            <a:t> </a:t>
          </a:r>
          <a:r>
            <a:rPr lang="en-US" sz="1800" kern="1200" dirty="0">
              <a:latin typeface="Arial"/>
            </a:rPr>
            <a:t>(2020 – 2023): </a:t>
          </a:r>
          <a:r>
            <a:rPr lang="en-US" sz="1800" kern="1200" dirty="0" err="1">
              <a:latin typeface="Arial"/>
            </a:rPr>
            <a:t>Tangibilización</a:t>
          </a:r>
          <a:endParaRPr lang="en-US" sz="1800" kern="1200" dirty="0"/>
        </a:p>
      </dsp:txBody>
      <dsp:txXfrm>
        <a:off x="39295" y="2547054"/>
        <a:ext cx="5020416" cy="726370"/>
      </dsp:txXfrm>
    </dsp:sp>
    <dsp:sp modelId="{8DAF465D-64D4-4073-83C8-EFE0A184979A}">
      <dsp:nvSpPr>
        <dsp:cNvPr id="0" name=""/>
        <dsp:cNvSpPr/>
      </dsp:nvSpPr>
      <dsp:spPr>
        <a:xfrm>
          <a:off x="0" y="3312719"/>
          <a:ext cx="5099006" cy="1201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93"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b="0" kern="1200" dirty="0">
              <a:latin typeface="+mn-lt"/>
            </a:rPr>
            <a:t>Enfoque sub-regional</a:t>
          </a:r>
        </a:p>
        <a:p>
          <a:pPr marL="114300" lvl="1" indent="-114300" algn="l" defTabSz="622300">
            <a:lnSpc>
              <a:spcPct val="90000"/>
            </a:lnSpc>
            <a:spcBef>
              <a:spcPct val="0"/>
            </a:spcBef>
            <a:spcAft>
              <a:spcPct val="20000"/>
            </a:spcAft>
            <a:buChar char="•"/>
          </a:pPr>
          <a:r>
            <a:rPr lang="en-US" sz="1400" kern="1200" dirty="0" err="1">
              <a:latin typeface="+mn-lt"/>
            </a:rPr>
            <a:t>Aplicación</a:t>
          </a:r>
          <a:r>
            <a:rPr lang="en-US" sz="1400" kern="1200" dirty="0">
              <a:latin typeface="+mn-lt"/>
            </a:rPr>
            <a:t> de </a:t>
          </a:r>
          <a:r>
            <a:rPr lang="en-US" sz="1400" kern="1200" dirty="0" err="1">
              <a:latin typeface="+mn-lt"/>
            </a:rPr>
            <a:t>estudios</a:t>
          </a:r>
          <a:r>
            <a:rPr lang="en-US" sz="1400" kern="1200" dirty="0">
              <a:latin typeface="+mn-lt"/>
            </a:rPr>
            <a:t>: </a:t>
          </a:r>
          <a:r>
            <a:rPr lang="en-US" sz="1400" kern="1200" dirty="0" err="1">
              <a:latin typeface="+mn-lt"/>
            </a:rPr>
            <a:t>metodología</a:t>
          </a:r>
          <a:r>
            <a:rPr lang="en-US" sz="1400" kern="1200" dirty="0">
              <a:latin typeface="+mn-lt"/>
            </a:rPr>
            <a:t>, CBA, etc.</a:t>
          </a:r>
        </a:p>
        <a:p>
          <a:pPr marL="114300" lvl="1" indent="-114300" algn="l" defTabSz="622300">
            <a:lnSpc>
              <a:spcPct val="90000"/>
            </a:lnSpc>
            <a:spcBef>
              <a:spcPct val="0"/>
            </a:spcBef>
            <a:spcAft>
              <a:spcPct val="20000"/>
            </a:spcAft>
            <a:buChar char="•"/>
          </a:pPr>
          <a:r>
            <a:rPr lang="es-MX" sz="1400" kern="1200" dirty="0">
              <a:latin typeface="+mn-lt"/>
            </a:rPr>
            <a:t>Vinculaciones: SBN, Econ. Circular, WELF, WEFE</a:t>
          </a:r>
          <a:endParaRPr lang="en-US" sz="1400" kern="1200" dirty="0">
            <a:latin typeface="+mn-lt"/>
          </a:endParaRPr>
        </a:p>
        <a:p>
          <a:pPr marL="114300" lvl="1" indent="-114300" algn="l" defTabSz="622300">
            <a:lnSpc>
              <a:spcPct val="90000"/>
            </a:lnSpc>
            <a:spcBef>
              <a:spcPct val="0"/>
            </a:spcBef>
            <a:spcAft>
              <a:spcPct val="20000"/>
            </a:spcAft>
            <a:buChar char="•"/>
          </a:pPr>
          <a:r>
            <a:rPr lang="en-US" sz="1400" b="0" kern="1200" dirty="0" err="1">
              <a:latin typeface="+mn-lt"/>
            </a:rPr>
            <a:t>Cursos</a:t>
          </a:r>
          <a:endParaRPr lang="es-CL" sz="1400" b="0" kern="1200" dirty="0">
            <a:latin typeface="+mn-lt"/>
          </a:endParaRPr>
        </a:p>
        <a:p>
          <a:pPr marL="114300" lvl="1" indent="-114300" algn="l" defTabSz="622300">
            <a:lnSpc>
              <a:spcPct val="90000"/>
            </a:lnSpc>
            <a:spcBef>
              <a:spcPct val="0"/>
            </a:spcBef>
            <a:spcAft>
              <a:spcPct val="20000"/>
            </a:spcAft>
            <a:buChar char="•"/>
          </a:pPr>
          <a:r>
            <a:rPr lang="es-CL" sz="1400" kern="1200" dirty="0">
              <a:latin typeface="+mn-lt"/>
            </a:rPr>
            <a:t>Inversión: pilotos y asesoramiento</a:t>
          </a:r>
        </a:p>
      </dsp:txBody>
      <dsp:txXfrm>
        <a:off x="0" y="3312719"/>
        <a:ext cx="5099006" cy="12016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CBDB5-37D9-43D0-AC60-57F532AF32C2}">
      <dsp:nvSpPr>
        <dsp:cNvPr id="0" name=""/>
        <dsp:cNvSpPr/>
      </dsp:nvSpPr>
      <dsp:spPr>
        <a:xfrm>
          <a:off x="15639" y="791856"/>
          <a:ext cx="1942429" cy="7777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L" sz="2000" kern="1200" dirty="0"/>
            <a:t>1. Introducción</a:t>
          </a:r>
        </a:p>
      </dsp:txBody>
      <dsp:txXfrm>
        <a:off x="15639" y="791856"/>
        <a:ext cx="1942429" cy="777731"/>
      </dsp:txXfrm>
    </dsp:sp>
    <dsp:sp modelId="{98D50B04-538B-4218-A939-360C39298D8C}">
      <dsp:nvSpPr>
        <dsp:cNvPr id="0" name=""/>
        <dsp:cNvSpPr/>
      </dsp:nvSpPr>
      <dsp:spPr>
        <a:xfrm>
          <a:off x="15639" y="1569588"/>
          <a:ext cx="1942429" cy="20861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CL" sz="2000" kern="1200" dirty="0"/>
            <a:t>Conceptualización</a:t>
          </a:r>
        </a:p>
        <a:p>
          <a:pPr marL="228600" lvl="1" indent="-228600" algn="l" defTabSz="889000">
            <a:lnSpc>
              <a:spcPct val="90000"/>
            </a:lnSpc>
            <a:spcBef>
              <a:spcPct val="0"/>
            </a:spcBef>
            <a:spcAft>
              <a:spcPct val="15000"/>
            </a:spcAft>
            <a:buChar char="•"/>
          </a:pPr>
          <a:r>
            <a:rPr lang="es-CL" sz="2000" kern="1200" dirty="0"/>
            <a:t>Marco de acción</a:t>
          </a:r>
        </a:p>
        <a:p>
          <a:pPr marL="228600" lvl="1" indent="-228600" algn="l" defTabSz="889000">
            <a:lnSpc>
              <a:spcPct val="90000"/>
            </a:lnSpc>
            <a:spcBef>
              <a:spcPct val="0"/>
            </a:spcBef>
            <a:spcAft>
              <a:spcPct val="15000"/>
            </a:spcAft>
            <a:buChar char="•"/>
          </a:pPr>
          <a:r>
            <a:rPr lang="es-CL" sz="2000" kern="1200" dirty="0"/>
            <a:t>Desafíos en la región</a:t>
          </a:r>
        </a:p>
      </dsp:txBody>
      <dsp:txXfrm>
        <a:off x="15639" y="1569588"/>
        <a:ext cx="1942429" cy="2086199"/>
      </dsp:txXfrm>
    </dsp:sp>
    <dsp:sp modelId="{3DDB4F37-1384-484A-BF96-7D067D0ECA16}">
      <dsp:nvSpPr>
        <dsp:cNvPr id="0" name=""/>
        <dsp:cNvSpPr/>
      </dsp:nvSpPr>
      <dsp:spPr>
        <a:xfrm>
          <a:off x="2230008" y="791856"/>
          <a:ext cx="1942429" cy="77773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L" sz="2000" kern="1200" dirty="0"/>
            <a:t>2. ODS y Nexo</a:t>
          </a:r>
        </a:p>
      </dsp:txBody>
      <dsp:txXfrm>
        <a:off x="2230008" y="791856"/>
        <a:ext cx="1942429" cy="777731"/>
      </dsp:txXfrm>
    </dsp:sp>
    <dsp:sp modelId="{152EB0DC-2408-402E-BC3C-CCD2C1C954FE}">
      <dsp:nvSpPr>
        <dsp:cNvPr id="0" name=""/>
        <dsp:cNvSpPr/>
      </dsp:nvSpPr>
      <dsp:spPr>
        <a:xfrm>
          <a:off x="2230008" y="1569588"/>
          <a:ext cx="1942429" cy="20861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CL" sz="2000" kern="1200" dirty="0"/>
            <a:t>Agenda 2030</a:t>
          </a:r>
        </a:p>
        <a:p>
          <a:pPr marL="228600" lvl="1" indent="-228600" algn="l" defTabSz="889000">
            <a:lnSpc>
              <a:spcPct val="90000"/>
            </a:lnSpc>
            <a:spcBef>
              <a:spcPct val="0"/>
            </a:spcBef>
            <a:spcAft>
              <a:spcPct val="15000"/>
            </a:spcAft>
            <a:buChar char="•"/>
          </a:pPr>
          <a:r>
            <a:rPr lang="es-CL" sz="2000" kern="1200" dirty="0"/>
            <a:t>Desafíos</a:t>
          </a:r>
        </a:p>
        <a:p>
          <a:pPr marL="228600" lvl="1" indent="-228600" algn="l" defTabSz="889000">
            <a:lnSpc>
              <a:spcPct val="90000"/>
            </a:lnSpc>
            <a:spcBef>
              <a:spcPct val="0"/>
            </a:spcBef>
            <a:spcAft>
              <a:spcPct val="15000"/>
            </a:spcAft>
            <a:buChar char="•"/>
          </a:pPr>
          <a:r>
            <a:rPr lang="es-CL" sz="2000" kern="1200" dirty="0"/>
            <a:t>Aporte Nexo</a:t>
          </a:r>
        </a:p>
      </dsp:txBody>
      <dsp:txXfrm>
        <a:off x="2230008" y="1569588"/>
        <a:ext cx="1942429" cy="2086199"/>
      </dsp:txXfrm>
    </dsp:sp>
    <dsp:sp modelId="{5A1A240A-CD10-46E6-AC32-6CB50AFF937A}">
      <dsp:nvSpPr>
        <dsp:cNvPr id="0" name=""/>
        <dsp:cNvSpPr/>
      </dsp:nvSpPr>
      <dsp:spPr>
        <a:xfrm>
          <a:off x="4444377" y="791856"/>
          <a:ext cx="1942429" cy="77773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L" sz="2000" kern="1200" dirty="0"/>
            <a:t>3. Interrelaciones</a:t>
          </a:r>
        </a:p>
      </dsp:txBody>
      <dsp:txXfrm>
        <a:off x="4444377" y="791856"/>
        <a:ext cx="1942429" cy="777731"/>
      </dsp:txXfrm>
    </dsp:sp>
    <dsp:sp modelId="{8C5A3F8D-6EE6-49A2-A3D0-A96B5570A030}">
      <dsp:nvSpPr>
        <dsp:cNvPr id="0" name=""/>
        <dsp:cNvSpPr/>
      </dsp:nvSpPr>
      <dsp:spPr>
        <a:xfrm>
          <a:off x="4444377" y="1569588"/>
          <a:ext cx="1942429" cy="20861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CL" sz="2000" kern="1200" dirty="0"/>
            <a:t>Descripción</a:t>
          </a:r>
        </a:p>
        <a:p>
          <a:pPr marL="228600" lvl="1" indent="-228600" algn="l" defTabSz="889000">
            <a:lnSpc>
              <a:spcPct val="90000"/>
            </a:lnSpc>
            <a:spcBef>
              <a:spcPct val="0"/>
            </a:spcBef>
            <a:spcAft>
              <a:spcPct val="15000"/>
            </a:spcAft>
            <a:buChar char="•"/>
          </a:pPr>
          <a:r>
            <a:rPr lang="es-CL" sz="2000" kern="1200" dirty="0"/>
            <a:t>Identificación</a:t>
          </a:r>
        </a:p>
      </dsp:txBody>
      <dsp:txXfrm>
        <a:off x="4444377" y="1569588"/>
        <a:ext cx="1942429" cy="2086199"/>
      </dsp:txXfrm>
    </dsp:sp>
    <dsp:sp modelId="{5587133C-4AAC-4502-87C8-20679D3C193E}">
      <dsp:nvSpPr>
        <dsp:cNvPr id="0" name=""/>
        <dsp:cNvSpPr/>
      </dsp:nvSpPr>
      <dsp:spPr>
        <a:xfrm>
          <a:off x="6658746" y="791856"/>
          <a:ext cx="1942429" cy="77773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L" sz="2000" kern="1200" dirty="0"/>
            <a:t>4. Escalas de interrelaciones</a:t>
          </a:r>
        </a:p>
      </dsp:txBody>
      <dsp:txXfrm>
        <a:off x="6658746" y="791856"/>
        <a:ext cx="1942429" cy="777731"/>
      </dsp:txXfrm>
    </dsp:sp>
    <dsp:sp modelId="{2776AD41-3DB8-43F4-AE5D-12F29FE4EC74}">
      <dsp:nvSpPr>
        <dsp:cNvPr id="0" name=""/>
        <dsp:cNvSpPr/>
      </dsp:nvSpPr>
      <dsp:spPr>
        <a:xfrm>
          <a:off x="6658746" y="1569588"/>
          <a:ext cx="1942429" cy="20861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CL" sz="2000" kern="1200" dirty="0"/>
            <a:t>Gestión del agua</a:t>
          </a:r>
        </a:p>
        <a:p>
          <a:pPr marL="228600" lvl="1" indent="-228600" algn="l" defTabSz="889000">
            <a:lnSpc>
              <a:spcPct val="90000"/>
            </a:lnSpc>
            <a:spcBef>
              <a:spcPct val="0"/>
            </a:spcBef>
            <a:spcAft>
              <a:spcPct val="15000"/>
            </a:spcAft>
            <a:buChar char="•"/>
          </a:pPr>
          <a:r>
            <a:rPr lang="es-CL" sz="2000" kern="1200" dirty="0"/>
            <a:t>Enfoque de cuencas</a:t>
          </a:r>
        </a:p>
        <a:p>
          <a:pPr marL="228600" lvl="1" indent="-228600" algn="l" defTabSz="889000">
            <a:lnSpc>
              <a:spcPct val="90000"/>
            </a:lnSpc>
            <a:spcBef>
              <a:spcPct val="0"/>
            </a:spcBef>
            <a:spcAft>
              <a:spcPct val="15000"/>
            </a:spcAft>
            <a:buChar char="•"/>
          </a:pPr>
          <a:r>
            <a:rPr lang="es-CL" sz="2000" kern="1200" dirty="0"/>
            <a:t>Organismos</a:t>
          </a:r>
        </a:p>
      </dsp:txBody>
      <dsp:txXfrm>
        <a:off x="6658746" y="1569588"/>
        <a:ext cx="1942429" cy="2086199"/>
      </dsp:txXfrm>
    </dsp:sp>
    <dsp:sp modelId="{212D466E-E8BA-4517-95C2-EBE92EC3235B}">
      <dsp:nvSpPr>
        <dsp:cNvPr id="0" name=""/>
        <dsp:cNvSpPr/>
      </dsp:nvSpPr>
      <dsp:spPr>
        <a:xfrm>
          <a:off x="8873115" y="791856"/>
          <a:ext cx="1942429" cy="777731"/>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L" sz="2000" kern="1200" dirty="0"/>
            <a:t>5. Usos múltiples de agua</a:t>
          </a:r>
        </a:p>
      </dsp:txBody>
      <dsp:txXfrm>
        <a:off x="8873115" y="791856"/>
        <a:ext cx="1942429" cy="777731"/>
      </dsp:txXfrm>
    </dsp:sp>
    <dsp:sp modelId="{BFC56829-F5F2-409B-A290-14C762CFFF61}">
      <dsp:nvSpPr>
        <dsp:cNvPr id="0" name=""/>
        <dsp:cNvSpPr/>
      </dsp:nvSpPr>
      <dsp:spPr>
        <a:xfrm>
          <a:off x="8873115" y="1569588"/>
          <a:ext cx="1942429" cy="2086199"/>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CL" sz="2000" kern="1200" dirty="0"/>
            <a:t>Definición </a:t>
          </a:r>
        </a:p>
        <a:p>
          <a:pPr marL="228600" lvl="1" indent="-228600" algn="l" defTabSz="889000">
            <a:lnSpc>
              <a:spcPct val="90000"/>
            </a:lnSpc>
            <a:spcBef>
              <a:spcPct val="0"/>
            </a:spcBef>
            <a:spcAft>
              <a:spcPct val="15000"/>
            </a:spcAft>
            <a:buChar char="•"/>
          </a:pPr>
          <a:r>
            <a:rPr lang="es-CL" sz="2000" kern="1200" dirty="0"/>
            <a:t>Ventajas y desafíos</a:t>
          </a:r>
        </a:p>
        <a:p>
          <a:pPr marL="228600" lvl="1" indent="-228600" algn="l" defTabSz="889000">
            <a:lnSpc>
              <a:spcPct val="90000"/>
            </a:lnSpc>
            <a:spcBef>
              <a:spcPct val="0"/>
            </a:spcBef>
            <a:spcAft>
              <a:spcPct val="15000"/>
            </a:spcAft>
            <a:buChar char="•"/>
          </a:pPr>
          <a:r>
            <a:rPr lang="es-CL" sz="2000" kern="1200" dirty="0"/>
            <a:t>Represas hidroeléctricas</a:t>
          </a:r>
        </a:p>
      </dsp:txBody>
      <dsp:txXfrm>
        <a:off x="8873115" y="1569588"/>
        <a:ext cx="1942429" cy="20861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8CF62-9FD5-475E-AB1C-E9601DA0BC16}">
      <dsp:nvSpPr>
        <dsp:cNvPr id="0" name=""/>
        <dsp:cNvSpPr/>
      </dsp:nvSpPr>
      <dsp:spPr>
        <a:xfrm>
          <a:off x="5154" y="15492"/>
          <a:ext cx="1975838" cy="79033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CL" sz="1800" kern="1200" dirty="0"/>
            <a:t>6. Eficiencia Energética en Agua Potable</a:t>
          </a:r>
        </a:p>
      </dsp:txBody>
      <dsp:txXfrm>
        <a:off x="5154" y="15492"/>
        <a:ext cx="1975838" cy="790335"/>
      </dsp:txXfrm>
    </dsp:sp>
    <dsp:sp modelId="{5637B8D1-A5D9-4A44-A31B-9182B564BAD3}">
      <dsp:nvSpPr>
        <dsp:cNvPr id="0" name=""/>
        <dsp:cNvSpPr/>
      </dsp:nvSpPr>
      <dsp:spPr>
        <a:xfrm>
          <a:off x="5154" y="805827"/>
          <a:ext cx="1975838" cy="28108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CL" sz="1800" kern="1200" dirty="0"/>
            <a:t>Conceptos básicos</a:t>
          </a:r>
        </a:p>
        <a:p>
          <a:pPr marL="171450" lvl="1" indent="-171450" algn="l" defTabSz="800100">
            <a:lnSpc>
              <a:spcPct val="90000"/>
            </a:lnSpc>
            <a:spcBef>
              <a:spcPct val="0"/>
            </a:spcBef>
            <a:spcAft>
              <a:spcPct val="15000"/>
            </a:spcAft>
            <a:buChar char="•"/>
          </a:pPr>
          <a:r>
            <a:rPr lang="es-CL" sz="1800" kern="1200" dirty="0"/>
            <a:t>Servicios de Agua Potable</a:t>
          </a:r>
        </a:p>
        <a:p>
          <a:pPr marL="171450" lvl="1" indent="-171450" algn="l" defTabSz="800100">
            <a:lnSpc>
              <a:spcPct val="90000"/>
            </a:lnSpc>
            <a:spcBef>
              <a:spcPct val="0"/>
            </a:spcBef>
            <a:spcAft>
              <a:spcPct val="15000"/>
            </a:spcAft>
            <a:buChar char="•"/>
          </a:pPr>
          <a:r>
            <a:rPr lang="es-CL" sz="1800" kern="1200" dirty="0"/>
            <a:t>Opciones de EE</a:t>
          </a:r>
        </a:p>
      </dsp:txBody>
      <dsp:txXfrm>
        <a:off x="5154" y="805827"/>
        <a:ext cx="1975838" cy="2810880"/>
      </dsp:txXfrm>
    </dsp:sp>
    <dsp:sp modelId="{2938D57E-075E-424E-A50D-C7F9C3AC34E7}">
      <dsp:nvSpPr>
        <dsp:cNvPr id="0" name=""/>
        <dsp:cNvSpPr/>
      </dsp:nvSpPr>
      <dsp:spPr>
        <a:xfrm>
          <a:off x="2257610" y="15492"/>
          <a:ext cx="1975838" cy="79033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CL" sz="1800" kern="1200" dirty="0"/>
            <a:t>7. Aspectos económicos y fiscales, I</a:t>
          </a:r>
        </a:p>
      </dsp:txBody>
      <dsp:txXfrm>
        <a:off x="2257610" y="15492"/>
        <a:ext cx="1975838" cy="790335"/>
      </dsp:txXfrm>
    </dsp:sp>
    <dsp:sp modelId="{1CB7E287-515A-44F9-BBD5-902A3B1124FD}">
      <dsp:nvSpPr>
        <dsp:cNvPr id="0" name=""/>
        <dsp:cNvSpPr/>
      </dsp:nvSpPr>
      <dsp:spPr>
        <a:xfrm>
          <a:off x="2257610" y="805827"/>
          <a:ext cx="1975838" cy="281088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CL" sz="1800" kern="1200" dirty="0"/>
            <a:t>Precios relativos</a:t>
          </a:r>
        </a:p>
        <a:p>
          <a:pPr marL="171450" lvl="1" indent="-171450" algn="l" defTabSz="800100">
            <a:lnSpc>
              <a:spcPct val="90000"/>
            </a:lnSpc>
            <a:spcBef>
              <a:spcPct val="0"/>
            </a:spcBef>
            <a:spcAft>
              <a:spcPct val="15000"/>
            </a:spcAft>
            <a:buChar char="•"/>
          </a:pPr>
          <a:r>
            <a:rPr lang="es-CL" sz="1800" kern="1200" dirty="0"/>
            <a:t>Tipos de instrumentos</a:t>
          </a:r>
        </a:p>
      </dsp:txBody>
      <dsp:txXfrm>
        <a:off x="2257610" y="805827"/>
        <a:ext cx="1975838" cy="2810880"/>
      </dsp:txXfrm>
    </dsp:sp>
    <dsp:sp modelId="{56775AC1-776D-43F9-8086-B1C755DFE79D}">
      <dsp:nvSpPr>
        <dsp:cNvPr id="0" name=""/>
        <dsp:cNvSpPr/>
      </dsp:nvSpPr>
      <dsp:spPr>
        <a:xfrm>
          <a:off x="4510065" y="15492"/>
          <a:ext cx="1975838" cy="79033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CL" sz="1800" kern="1200" dirty="0"/>
            <a:t>8. Aspectos E&amp;F, II: Instrumentos</a:t>
          </a:r>
        </a:p>
      </dsp:txBody>
      <dsp:txXfrm>
        <a:off x="4510065" y="15492"/>
        <a:ext cx="1975838" cy="790335"/>
      </dsp:txXfrm>
    </dsp:sp>
    <dsp:sp modelId="{736B3172-875A-462B-91B9-10567A237A91}">
      <dsp:nvSpPr>
        <dsp:cNvPr id="0" name=""/>
        <dsp:cNvSpPr/>
      </dsp:nvSpPr>
      <dsp:spPr>
        <a:xfrm>
          <a:off x="4510065" y="805827"/>
          <a:ext cx="1975838" cy="281088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CL" sz="1800" kern="1200" dirty="0"/>
            <a:t>Para gestión de agua</a:t>
          </a:r>
        </a:p>
        <a:p>
          <a:pPr marL="171450" lvl="1" indent="-171450" algn="l" defTabSz="800100">
            <a:lnSpc>
              <a:spcPct val="90000"/>
            </a:lnSpc>
            <a:spcBef>
              <a:spcPct val="0"/>
            </a:spcBef>
            <a:spcAft>
              <a:spcPct val="15000"/>
            </a:spcAft>
            <a:buChar char="•"/>
          </a:pPr>
          <a:r>
            <a:rPr lang="es-CL" sz="1800" kern="1200" dirty="0"/>
            <a:t>Para promoción de Energías renovables</a:t>
          </a:r>
        </a:p>
        <a:p>
          <a:pPr marL="171450" lvl="1" indent="-171450" algn="l" defTabSz="800100">
            <a:lnSpc>
              <a:spcPct val="90000"/>
            </a:lnSpc>
            <a:spcBef>
              <a:spcPct val="0"/>
            </a:spcBef>
            <a:spcAft>
              <a:spcPct val="15000"/>
            </a:spcAft>
            <a:buChar char="•"/>
          </a:pPr>
          <a:r>
            <a:rPr lang="es-CL" sz="1800" kern="1200" dirty="0"/>
            <a:t>Apoyo a políticas agrícolas</a:t>
          </a:r>
        </a:p>
      </dsp:txBody>
      <dsp:txXfrm>
        <a:off x="4510065" y="805827"/>
        <a:ext cx="1975838" cy="2810880"/>
      </dsp:txXfrm>
    </dsp:sp>
    <dsp:sp modelId="{39F837B6-4AD7-45FB-AC26-F859F9D78356}">
      <dsp:nvSpPr>
        <dsp:cNvPr id="0" name=""/>
        <dsp:cNvSpPr/>
      </dsp:nvSpPr>
      <dsp:spPr>
        <a:xfrm>
          <a:off x="6762521" y="15492"/>
          <a:ext cx="1975838" cy="79033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CL" sz="1800" kern="1200" dirty="0"/>
            <a:t>9. Estudios de caso</a:t>
          </a:r>
        </a:p>
      </dsp:txBody>
      <dsp:txXfrm>
        <a:off x="6762521" y="15492"/>
        <a:ext cx="1975838" cy="790335"/>
      </dsp:txXfrm>
    </dsp:sp>
    <dsp:sp modelId="{D64F4512-A4BF-497A-A712-266ED335B061}">
      <dsp:nvSpPr>
        <dsp:cNvPr id="0" name=""/>
        <dsp:cNvSpPr/>
      </dsp:nvSpPr>
      <dsp:spPr>
        <a:xfrm>
          <a:off x="6762521" y="805827"/>
          <a:ext cx="1975838" cy="28108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CL" sz="1800" kern="1200" dirty="0"/>
            <a:t>Chile</a:t>
          </a:r>
        </a:p>
        <a:p>
          <a:pPr marL="171450" lvl="1" indent="-171450" algn="l" defTabSz="800100">
            <a:lnSpc>
              <a:spcPct val="90000"/>
            </a:lnSpc>
            <a:spcBef>
              <a:spcPct val="0"/>
            </a:spcBef>
            <a:spcAft>
              <a:spcPct val="15000"/>
            </a:spcAft>
            <a:buChar char="•"/>
          </a:pPr>
          <a:r>
            <a:rPr lang="es-CL" sz="1800" kern="1200" dirty="0"/>
            <a:t>Perú</a:t>
          </a:r>
        </a:p>
        <a:p>
          <a:pPr marL="171450" lvl="1" indent="-171450" algn="l" defTabSz="800100">
            <a:lnSpc>
              <a:spcPct val="90000"/>
            </a:lnSpc>
            <a:spcBef>
              <a:spcPct val="0"/>
            </a:spcBef>
            <a:spcAft>
              <a:spcPct val="15000"/>
            </a:spcAft>
            <a:buChar char="•"/>
          </a:pPr>
          <a:r>
            <a:rPr lang="es-CL" sz="1800" kern="1200" dirty="0"/>
            <a:t>Costa Rica</a:t>
          </a:r>
        </a:p>
      </dsp:txBody>
      <dsp:txXfrm>
        <a:off x="6762521" y="805827"/>
        <a:ext cx="1975838" cy="2810880"/>
      </dsp:txXfrm>
    </dsp:sp>
    <dsp:sp modelId="{DBBEF237-84EB-47DA-AFF7-9B621F2BF8A6}">
      <dsp:nvSpPr>
        <dsp:cNvPr id="0" name=""/>
        <dsp:cNvSpPr/>
      </dsp:nvSpPr>
      <dsp:spPr>
        <a:xfrm>
          <a:off x="9014977" y="15492"/>
          <a:ext cx="1975838" cy="79033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CL" sz="1800" kern="1200" dirty="0"/>
            <a:t>10. Hacia un manejo mejor</a:t>
          </a:r>
        </a:p>
      </dsp:txBody>
      <dsp:txXfrm>
        <a:off x="9014977" y="15492"/>
        <a:ext cx="1975838" cy="790335"/>
      </dsp:txXfrm>
    </dsp:sp>
    <dsp:sp modelId="{5B3A10F4-BD95-4142-91EE-7A337378EDCD}">
      <dsp:nvSpPr>
        <dsp:cNvPr id="0" name=""/>
        <dsp:cNvSpPr/>
      </dsp:nvSpPr>
      <dsp:spPr>
        <a:xfrm>
          <a:off x="9014977" y="805827"/>
          <a:ext cx="1975838" cy="281088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CL" sz="1800" kern="1200" dirty="0"/>
            <a:t>Plan de acción</a:t>
          </a:r>
        </a:p>
        <a:p>
          <a:pPr marL="171450" lvl="1" indent="-171450" algn="l" defTabSz="800100">
            <a:lnSpc>
              <a:spcPct val="90000"/>
            </a:lnSpc>
            <a:spcBef>
              <a:spcPct val="0"/>
            </a:spcBef>
            <a:spcAft>
              <a:spcPct val="15000"/>
            </a:spcAft>
            <a:buChar char="•"/>
          </a:pPr>
          <a:r>
            <a:rPr lang="es-CL" sz="1800" kern="1200" dirty="0"/>
            <a:t>Metodología</a:t>
          </a:r>
        </a:p>
      </dsp:txBody>
      <dsp:txXfrm>
        <a:off x="9014977" y="805827"/>
        <a:ext cx="1975838" cy="281088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4361949-DDA6-4B59-BB29-F67DB58929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0BB8C2C0-4B40-4983-9681-5F47F96BC2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3F9870-CBF5-4896-A578-D6471366A0FC}" type="datetimeFigureOut">
              <a:rPr lang="es-ES" smtClean="0"/>
              <a:t>06/07/2021</a:t>
            </a:fld>
            <a:endParaRPr lang="es-ES"/>
          </a:p>
        </p:txBody>
      </p:sp>
      <p:sp>
        <p:nvSpPr>
          <p:cNvPr id="4" name="Marcador de pie de página 3">
            <a:extLst>
              <a:ext uri="{FF2B5EF4-FFF2-40B4-BE49-F238E27FC236}">
                <a16:creationId xmlns:a16="http://schemas.microsoft.com/office/drawing/2014/main" id="{004A0DAB-174C-4D8D-83A4-59499F6FD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FE017A66-028A-40C1-ADB9-E5D3DDC994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AFE68-B5BB-4FF2-B55B-85CA2BCACDD0}" type="slidenum">
              <a:rPr lang="es-ES" smtClean="0"/>
              <a:t>‹Nº›</a:t>
            </a:fld>
            <a:endParaRPr lang="es-ES"/>
          </a:p>
        </p:txBody>
      </p:sp>
    </p:spTree>
    <p:extLst>
      <p:ext uri="{BB962C8B-B14F-4D97-AF65-F5344CB8AC3E}">
        <p14:creationId xmlns:p14="http://schemas.microsoft.com/office/powerpoint/2010/main" val="2436676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E298C-746A-46D2-A7E6-A7DE8C647242}" type="datetimeFigureOut">
              <a:rPr lang="es-CL" smtClean="0"/>
              <a:t>06-07-2021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43862-C9AF-49F9-8D06-73AB460DEC9B}" type="slidenum">
              <a:rPr lang="es-CL" smtClean="0"/>
              <a:t>‹Nº›</a:t>
            </a:fld>
            <a:endParaRPr lang="es-CL"/>
          </a:p>
        </p:txBody>
      </p:sp>
    </p:spTree>
    <p:extLst>
      <p:ext uri="{BB962C8B-B14F-4D97-AF65-F5344CB8AC3E}">
        <p14:creationId xmlns:p14="http://schemas.microsoft.com/office/powerpoint/2010/main" val="1586072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b="0" baseline="0" dirty="0"/>
              <a:t>Primero que todo muy bienvenidos al curso virtual de Nexo Agua-Energía-Alimentación para América Latina y el Caribe.  Como ustedes saben, este es el lanzamiento del curso, por lo cual les agradezco mucho su interés de estar acá con nosotros y que nos acompañen durante las próximas cuatro semanas. Espero que disfruten mucho de la experiencia, que aprendan cosas nuevas, y, quizás más que todo, que este curso les provoque reflexionar sobre estos temas y sobre el mundo en que vivimos.  Al mismo tiempo también les agradezco su paciencia, ya que seguramente encontrarán algunos errores y es posible que tengan algunas dificultades o frustraciones en el proceso.  Pero la buena noticia es que tenemos un gran equipo y que estamos acá para ayudarles y apoyarles en este camino.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L"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s-CL" b="0" baseline="0" dirty="0"/>
              <a:t>El programa de diálogos regionales Nexo representa la cooperación exitosa entre la </a:t>
            </a:r>
            <a:r>
              <a:rPr lang="es-CL" b="0" baseline="0" dirty="0" err="1"/>
              <a:t>Union</a:t>
            </a:r>
            <a:r>
              <a:rPr lang="es-CL" b="0" baseline="0" dirty="0"/>
              <a:t> Europea y el Ministerio de Cooperación y Desarrollo Económico de Alemania de generar una visión integral conectando dimensiones locales, regionales y globales, considerando los efectos en la sociedad, economía, y medio ambiente. Nuestro programa fomenta los diálogos de política pública y enfatiza la importancia de generación de capacidades, como es este curso.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L"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s-CL" b="0" baseline="0" dirty="0"/>
              <a:t>Entonces, en nombre del programa global Nexo, les doy la más cordial bienvenida y de antemano también les agradezco por su retroalimentación en las </a:t>
            </a:r>
            <a:r>
              <a:rPr lang="es-CL" b="1" baseline="0" dirty="0"/>
              <a:t>encuestas </a:t>
            </a:r>
            <a:r>
              <a:rPr lang="es-CL" b="0" baseline="0" dirty="0"/>
              <a:t>del curso.  Su opinión es sumamente valiosa para nosotros, ya que nos permitirá identificar problemas y corregirlos, para así producir el mejor curso posible del Nexo para nuestra región.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L"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s-CL" b="0" baseline="0" dirty="0"/>
              <a:t>Antes de seguir, veamos algunas recomendaciones de conducta.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L" b="0" baseline="0" dirty="0"/>
          </a:p>
          <a:p>
            <a:endParaRPr lang="es-CL" dirty="0"/>
          </a:p>
          <a:p>
            <a:endParaRPr lang="es-CL" dirty="0"/>
          </a:p>
        </p:txBody>
      </p:sp>
      <p:sp>
        <p:nvSpPr>
          <p:cNvPr id="4" name="Marcador de número de diapositiva 3"/>
          <p:cNvSpPr>
            <a:spLocks noGrp="1"/>
          </p:cNvSpPr>
          <p:nvPr>
            <p:ph type="sldNum" sz="quarter" idx="5"/>
          </p:nvPr>
        </p:nvSpPr>
        <p:spPr/>
        <p:txBody>
          <a:bodyPr/>
          <a:lstStyle/>
          <a:p>
            <a:fld id="{47443862-C9AF-49F9-8D06-73AB460DEC9B}" type="slidenum">
              <a:rPr lang="es-CL" smtClean="0"/>
              <a:t>1</a:t>
            </a:fld>
            <a:endParaRPr lang="es-CL"/>
          </a:p>
        </p:txBody>
      </p:sp>
    </p:spTree>
    <p:extLst>
      <p:ext uri="{BB962C8B-B14F-4D97-AF65-F5344CB8AC3E}">
        <p14:creationId xmlns:p14="http://schemas.microsoft.com/office/powerpoint/2010/main" val="184028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Bonn2011 estableció grandes metas como</a:t>
            </a:r>
            <a:r>
              <a:rPr lang="es-MX" sz="1200" kern="1200" baseline="0" dirty="0">
                <a:solidFill>
                  <a:schemeClr val="tx1"/>
                </a:solidFill>
                <a:effectLst/>
                <a:latin typeface="+mn-lt"/>
                <a:ea typeface="+mn-ea"/>
                <a:cs typeface="+mn-cs"/>
              </a:rPr>
              <a:t> hoja ruta para </a:t>
            </a:r>
            <a:r>
              <a:rPr lang="es-MX" sz="1200" kern="1200" dirty="0">
                <a:solidFill>
                  <a:schemeClr val="tx1"/>
                </a:solidFill>
                <a:effectLst/>
                <a:latin typeface="+mn-lt"/>
                <a:ea typeface="+mn-ea"/>
                <a:cs typeface="+mn-cs"/>
              </a:rPr>
              <a:t>trabajar hacia el acceso universal mínimos de agua, energía y seguridad alimentaria, metas ambiciosas que están inspirando un cambio real en el terreno para acelerar el acceso, crear más con menos, minimizar los residuos y pérdidas, valorar la infraestructura natural y más.  </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S</a:t>
            </a:r>
            <a:r>
              <a:rPr lang="es-MX" sz="1200" kern="1200" baseline="0" dirty="0">
                <a:solidFill>
                  <a:schemeClr val="tx1"/>
                </a:solidFill>
                <a:effectLst/>
                <a:latin typeface="+mn-lt"/>
                <a:ea typeface="+mn-ea"/>
                <a:cs typeface="+mn-cs"/>
              </a:rPr>
              <a:t>e establecen </a:t>
            </a:r>
            <a:r>
              <a:rPr lang="es-MX" sz="1200" kern="1200" baseline="0" dirty="0" err="1">
                <a:solidFill>
                  <a:schemeClr val="tx1"/>
                </a:solidFill>
                <a:effectLst/>
                <a:latin typeface="+mn-lt"/>
                <a:ea typeface="+mn-ea"/>
                <a:cs typeface="+mn-cs"/>
              </a:rPr>
              <a:t>trés</a:t>
            </a:r>
            <a:r>
              <a:rPr lang="es-MX" sz="1200" kern="1200" baseline="0" dirty="0">
                <a:solidFill>
                  <a:schemeClr val="tx1"/>
                </a:solidFill>
                <a:effectLst/>
                <a:latin typeface="+mn-lt"/>
                <a:ea typeface="+mn-ea"/>
                <a:cs typeface="+mn-cs"/>
              </a:rPr>
              <a:t> grandes categorías de desafíos: lograr el acceso universal a niveles mínimos de servicios básicos, aumentar la productividad de los recursos existentes, y valorizar el aporte de los recursos naturales y los ecosistemas</a:t>
            </a:r>
          </a:p>
          <a:p>
            <a:endParaRPr lang="es-MX" sz="1200" kern="1200" dirty="0">
              <a:solidFill>
                <a:schemeClr val="tx1"/>
              </a:solidFill>
              <a:effectLst/>
              <a:latin typeface="+mn-lt"/>
              <a:ea typeface="+mn-ea"/>
              <a:cs typeface="+mn-cs"/>
            </a:endParaRPr>
          </a:p>
          <a:p>
            <a:r>
              <a:rPr lang="es-CL" dirty="0"/>
              <a:t>En</a:t>
            </a:r>
            <a:r>
              <a:rPr lang="es-CL" baseline="0" dirty="0"/>
              <a:t> cuanto a políticas públicas, Bonn2011 concluye con seis recomendaciones a nivel general (ver detalle en “Bonn2011 conclusiones”):</a:t>
            </a:r>
          </a:p>
          <a:p>
            <a:endParaRPr lang="es-CL" baseline="0" dirty="0"/>
          </a:p>
          <a:p>
            <a:pPr lvl="1"/>
            <a:r>
              <a:rPr lang="en-US" dirty="0" err="1">
                <a:ea typeface="+mn-lt"/>
                <a:cs typeface="+mn-lt"/>
              </a:rPr>
              <a:t>Coherencia</a:t>
            </a:r>
            <a:r>
              <a:rPr lang="en-US" dirty="0">
                <a:ea typeface="+mn-lt"/>
                <a:cs typeface="+mn-lt"/>
              </a:rPr>
              <a:t> entre </a:t>
            </a:r>
            <a:r>
              <a:rPr lang="en-US" dirty="0" err="1">
                <a:ea typeface="+mn-lt"/>
                <a:cs typeface="+mn-lt"/>
              </a:rPr>
              <a:t>políticas</a:t>
            </a:r>
            <a:endParaRPr lang="en-US" dirty="0">
              <a:ea typeface="+mn-lt"/>
              <a:cs typeface="+mn-lt"/>
            </a:endParaRPr>
          </a:p>
          <a:p>
            <a:pPr lvl="1"/>
            <a:r>
              <a:rPr lang="en-US" dirty="0" err="1">
                <a:ea typeface="+mn-lt"/>
                <a:cs typeface="+mn-lt"/>
              </a:rPr>
              <a:t>Accelerar</a:t>
            </a:r>
            <a:r>
              <a:rPr lang="en-US" dirty="0">
                <a:ea typeface="+mn-lt"/>
                <a:cs typeface="+mn-lt"/>
              </a:rPr>
              <a:t> el </a:t>
            </a:r>
            <a:r>
              <a:rPr lang="en-US" dirty="0" err="1">
                <a:ea typeface="+mn-lt"/>
                <a:cs typeface="+mn-lt"/>
              </a:rPr>
              <a:t>acceso</a:t>
            </a:r>
            <a:r>
              <a:rPr lang="en-US" dirty="0">
                <a:ea typeface="+mn-lt"/>
                <a:cs typeface="+mn-lt"/>
              </a:rPr>
              <a:t> a </a:t>
            </a:r>
            <a:r>
              <a:rPr lang="en-US" dirty="0" err="1">
                <a:ea typeface="+mn-lt"/>
                <a:cs typeface="+mn-lt"/>
              </a:rPr>
              <a:t>servicios</a:t>
            </a:r>
            <a:r>
              <a:rPr lang="en-US" dirty="0">
                <a:ea typeface="+mn-lt"/>
                <a:cs typeface="+mn-lt"/>
              </a:rPr>
              <a:t> </a:t>
            </a:r>
            <a:r>
              <a:rPr lang="en-US" dirty="0" err="1">
                <a:ea typeface="+mn-lt"/>
                <a:cs typeface="+mn-lt"/>
              </a:rPr>
              <a:t>básicos</a:t>
            </a:r>
            <a:endParaRPr lang="en-US" dirty="0">
              <a:ea typeface="+mn-lt"/>
              <a:cs typeface="+mn-lt"/>
            </a:endParaRPr>
          </a:p>
          <a:p>
            <a:pPr lvl="1"/>
            <a:r>
              <a:rPr lang="en-US" dirty="0" err="1">
                <a:ea typeface="+mn-lt"/>
                <a:cs typeface="+mn-lt"/>
              </a:rPr>
              <a:t>Enfocarse</a:t>
            </a:r>
            <a:r>
              <a:rPr lang="en-US" dirty="0">
                <a:ea typeface="+mn-lt"/>
                <a:cs typeface="+mn-lt"/>
              </a:rPr>
              <a:t> en </a:t>
            </a:r>
            <a:r>
              <a:rPr lang="en-US" dirty="0" err="1">
                <a:ea typeface="+mn-lt"/>
                <a:cs typeface="+mn-lt"/>
              </a:rPr>
              <a:t>lograr</a:t>
            </a:r>
            <a:r>
              <a:rPr lang="en-US" dirty="0">
                <a:ea typeface="+mn-lt"/>
                <a:cs typeface="+mn-lt"/>
              </a:rPr>
              <a:t> </a:t>
            </a:r>
            <a:r>
              <a:rPr lang="en-US" dirty="0" err="1">
                <a:ea typeface="+mn-lt"/>
                <a:cs typeface="+mn-lt"/>
              </a:rPr>
              <a:t>hacer</a:t>
            </a:r>
            <a:r>
              <a:rPr lang="en-US" dirty="0">
                <a:ea typeface="+mn-lt"/>
                <a:cs typeface="+mn-lt"/>
              </a:rPr>
              <a:t> </a:t>
            </a:r>
            <a:r>
              <a:rPr lang="en-US" dirty="0" err="1">
                <a:ea typeface="+mn-lt"/>
                <a:cs typeface="+mn-lt"/>
              </a:rPr>
              <a:t>más</a:t>
            </a:r>
            <a:r>
              <a:rPr lang="en-US" dirty="0">
                <a:ea typeface="+mn-lt"/>
                <a:cs typeface="+mn-lt"/>
              </a:rPr>
              <a:t> </a:t>
            </a:r>
            <a:r>
              <a:rPr lang="en-US" dirty="0" err="1">
                <a:ea typeface="+mn-lt"/>
                <a:cs typeface="+mn-lt"/>
              </a:rPr>
              <a:t>utilizando</a:t>
            </a:r>
            <a:r>
              <a:rPr lang="en-US" dirty="0">
                <a:ea typeface="+mn-lt"/>
                <a:cs typeface="+mn-lt"/>
              </a:rPr>
              <a:t> </a:t>
            </a:r>
            <a:r>
              <a:rPr lang="en-US" dirty="0" err="1">
                <a:ea typeface="+mn-lt"/>
                <a:cs typeface="+mn-lt"/>
              </a:rPr>
              <a:t>menos</a:t>
            </a:r>
            <a:r>
              <a:rPr lang="en-US" dirty="0">
                <a:ea typeface="+mn-lt"/>
                <a:cs typeface="+mn-lt"/>
              </a:rPr>
              <a:t> </a:t>
            </a:r>
            <a:r>
              <a:rPr lang="en-US" dirty="0" err="1">
                <a:ea typeface="+mn-lt"/>
                <a:cs typeface="+mn-lt"/>
              </a:rPr>
              <a:t>recursos</a:t>
            </a:r>
            <a:r>
              <a:rPr lang="en-US" dirty="0">
                <a:ea typeface="+mn-lt"/>
                <a:cs typeface="+mn-lt"/>
              </a:rPr>
              <a:t> (“</a:t>
            </a:r>
            <a:r>
              <a:rPr lang="en-US" dirty="0" err="1">
                <a:ea typeface="+mn-lt"/>
                <a:cs typeface="+mn-lt"/>
              </a:rPr>
              <a:t>más</a:t>
            </a:r>
            <a:r>
              <a:rPr lang="en-US" dirty="0">
                <a:ea typeface="+mn-lt"/>
                <a:cs typeface="+mn-lt"/>
              </a:rPr>
              <a:t> con </a:t>
            </a:r>
            <a:r>
              <a:rPr lang="en-US" dirty="0" err="1">
                <a:ea typeface="+mn-lt"/>
                <a:cs typeface="+mn-lt"/>
              </a:rPr>
              <a:t>menos</a:t>
            </a:r>
            <a:r>
              <a:rPr lang="en-US" dirty="0">
                <a:ea typeface="+mn-lt"/>
                <a:cs typeface="+mn-lt"/>
              </a:rPr>
              <a:t>”)</a:t>
            </a:r>
          </a:p>
          <a:p>
            <a:pPr lvl="1"/>
            <a:r>
              <a:rPr lang="en-US" dirty="0" err="1">
                <a:ea typeface="+mn-lt"/>
                <a:cs typeface="+mn-lt"/>
              </a:rPr>
              <a:t>Reducir</a:t>
            </a:r>
            <a:r>
              <a:rPr lang="en-US" dirty="0">
                <a:ea typeface="+mn-lt"/>
                <a:cs typeface="+mn-lt"/>
              </a:rPr>
              <a:t> la </a:t>
            </a:r>
            <a:r>
              <a:rPr lang="en-US" dirty="0" err="1">
                <a:ea typeface="+mn-lt"/>
                <a:cs typeface="+mn-lt"/>
              </a:rPr>
              <a:t>cantidad</a:t>
            </a:r>
            <a:r>
              <a:rPr lang="en-US" dirty="0">
                <a:ea typeface="+mn-lt"/>
                <a:cs typeface="+mn-lt"/>
              </a:rPr>
              <a:t> de </a:t>
            </a:r>
            <a:r>
              <a:rPr lang="en-US" dirty="0" err="1">
                <a:ea typeface="+mn-lt"/>
                <a:cs typeface="+mn-lt"/>
              </a:rPr>
              <a:t>desechos</a:t>
            </a:r>
            <a:endParaRPr lang="en-US" dirty="0">
              <a:ea typeface="+mn-lt"/>
              <a:cs typeface="+mn-lt"/>
            </a:endParaRPr>
          </a:p>
          <a:p>
            <a:pPr lvl="1"/>
            <a:r>
              <a:rPr lang="en-US" dirty="0" err="1">
                <a:ea typeface="+mn-lt"/>
                <a:cs typeface="+mn-lt"/>
              </a:rPr>
              <a:t>Valorar</a:t>
            </a:r>
            <a:r>
              <a:rPr lang="en-US" dirty="0">
                <a:ea typeface="+mn-lt"/>
                <a:cs typeface="+mn-lt"/>
              </a:rPr>
              <a:t> la </a:t>
            </a:r>
            <a:r>
              <a:rPr lang="en-US" dirty="0" err="1">
                <a:ea typeface="+mn-lt"/>
                <a:cs typeface="+mn-lt"/>
              </a:rPr>
              <a:t>infraestructura</a:t>
            </a:r>
            <a:r>
              <a:rPr lang="en-US" dirty="0">
                <a:ea typeface="+mn-lt"/>
                <a:cs typeface="+mn-lt"/>
              </a:rPr>
              <a:t> </a:t>
            </a:r>
            <a:r>
              <a:rPr lang="en-US" dirty="0" err="1">
                <a:ea typeface="+mn-lt"/>
                <a:cs typeface="+mn-lt"/>
              </a:rPr>
              <a:t>verde</a:t>
            </a:r>
            <a:endParaRPr lang="en-US" dirty="0">
              <a:ea typeface="+mn-lt"/>
              <a:cs typeface="+mn-lt"/>
            </a:endParaRPr>
          </a:p>
          <a:p>
            <a:pPr lvl="1"/>
            <a:r>
              <a:rPr lang="en-US" dirty="0" err="1">
                <a:ea typeface="+mn-lt"/>
                <a:cs typeface="+mn-lt"/>
              </a:rPr>
              <a:t>Mobilizar</a:t>
            </a:r>
            <a:r>
              <a:rPr lang="en-US" dirty="0">
                <a:ea typeface="+mn-lt"/>
                <a:cs typeface="+mn-lt"/>
              </a:rPr>
              <a:t> o </a:t>
            </a:r>
            <a:r>
              <a:rPr lang="en-US" dirty="0" err="1">
                <a:ea typeface="+mn-lt"/>
                <a:cs typeface="+mn-lt"/>
              </a:rPr>
              <a:t>guíar</a:t>
            </a:r>
            <a:r>
              <a:rPr lang="en-US" dirty="0">
                <a:ea typeface="+mn-lt"/>
                <a:cs typeface="+mn-lt"/>
              </a:rPr>
              <a:t> la </a:t>
            </a:r>
            <a:r>
              <a:rPr lang="en-US" dirty="0" err="1">
                <a:ea typeface="+mn-lt"/>
                <a:cs typeface="+mn-lt"/>
              </a:rPr>
              <a:t>conducta</a:t>
            </a:r>
            <a:r>
              <a:rPr lang="en-US" dirty="0">
                <a:ea typeface="+mn-lt"/>
                <a:cs typeface="+mn-lt"/>
              </a:rPr>
              <a:t> de los </a:t>
            </a:r>
            <a:r>
              <a:rPr lang="en-US" dirty="0" err="1">
                <a:ea typeface="+mn-lt"/>
                <a:cs typeface="+mn-lt"/>
              </a:rPr>
              <a:t>consumidores</a:t>
            </a:r>
            <a:endParaRPr lang="es-CL" dirty="0"/>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s-CL" dirty="0"/>
          </a:p>
        </p:txBody>
      </p:sp>
      <p:sp>
        <p:nvSpPr>
          <p:cNvPr id="4" name="Marcador de número de diapositiva 3"/>
          <p:cNvSpPr>
            <a:spLocks noGrp="1"/>
          </p:cNvSpPr>
          <p:nvPr>
            <p:ph type="sldNum" sz="quarter" idx="5"/>
          </p:nvPr>
        </p:nvSpPr>
        <p:spPr/>
        <p:txBody>
          <a:bodyPr/>
          <a:lstStyle/>
          <a:p>
            <a:fld id="{4A88BABE-ECBE-44F0-B4BA-1EBF8214A1E7}" type="slidenum">
              <a:rPr lang="es-CL" smtClean="0"/>
              <a:t>10</a:t>
            </a:fld>
            <a:endParaRPr lang="es-CL"/>
          </a:p>
        </p:txBody>
      </p:sp>
    </p:spTree>
    <p:extLst>
      <p:ext uri="{BB962C8B-B14F-4D97-AF65-F5344CB8AC3E}">
        <p14:creationId xmlns:p14="http://schemas.microsoft.com/office/powerpoint/2010/main" val="4173007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Finalmente, Bonn2011</a:t>
            </a:r>
            <a:r>
              <a:rPr lang="es-CL" baseline="0" dirty="0"/>
              <a:t> cierra con un llamado a tomar acción en el Nexo a través de diversas entidades que tienen la capacidad de generar cambio real en el terreno, como son:</a:t>
            </a:r>
          </a:p>
          <a:p>
            <a:pPr lvl="1"/>
            <a:r>
              <a:rPr lang="en-US" dirty="0" err="1">
                <a:ea typeface="+mn-lt"/>
                <a:cs typeface="+mn-lt"/>
              </a:rPr>
              <a:t>Gobiernos</a:t>
            </a:r>
            <a:r>
              <a:rPr lang="en-US" dirty="0">
                <a:ea typeface="+mn-lt"/>
                <a:cs typeface="+mn-lt"/>
              </a:rPr>
              <a:t> </a:t>
            </a:r>
            <a:r>
              <a:rPr lang="en-US" dirty="0" err="1">
                <a:ea typeface="+mn-lt"/>
                <a:cs typeface="+mn-lt"/>
              </a:rPr>
              <a:t>nacionales</a:t>
            </a:r>
            <a:r>
              <a:rPr lang="en-US" dirty="0">
                <a:ea typeface="+mn-lt"/>
                <a:cs typeface="+mn-lt"/>
              </a:rPr>
              <a:t> </a:t>
            </a:r>
            <a:endParaRPr lang="en-US" dirty="0">
              <a:cs typeface="Calibri"/>
            </a:endParaRPr>
          </a:p>
          <a:p>
            <a:pPr lvl="1"/>
            <a:r>
              <a:rPr lang="en-US" dirty="0" err="1">
                <a:ea typeface="+mn-lt"/>
                <a:cs typeface="+mn-lt"/>
              </a:rPr>
              <a:t>Organizaciones</a:t>
            </a:r>
            <a:r>
              <a:rPr lang="en-US" dirty="0">
                <a:ea typeface="+mn-lt"/>
                <a:cs typeface="+mn-lt"/>
              </a:rPr>
              <a:t> </a:t>
            </a:r>
            <a:r>
              <a:rPr lang="en-US" dirty="0" err="1">
                <a:ea typeface="+mn-lt"/>
                <a:cs typeface="+mn-lt"/>
              </a:rPr>
              <a:t>internacionales</a:t>
            </a:r>
            <a:endParaRPr lang="en-US" dirty="0">
              <a:cs typeface="Calibri"/>
            </a:endParaRPr>
          </a:p>
          <a:p>
            <a:pPr lvl="1"/>
            <a:r>
              <a:rPr lang="en-US" dirty="0" err="1">
                <a:ea typeface="+mn-lt"/>
                <a:cs typeface="+mn-lt"/>
              </a:rPr>
              <a:t>Autoridades</a:t>
            </a:r>
            <a:r>
              <a:rPr lang="en-US" dirty="0">
                <a:ea typeface="+mn-lt"/>
                <a:cs typeface="+mn-lt"/>
              </a:rPr>
              <a:t> locales</a:t>
            </a:r>
            <a:endParaRPr lang="en-US" dirty="0">
              <a:cs typeface="Calibri"/>
            </a:endParaRPr>
          </a:p>
          <a:p>
            <a:pPr lvl="1"/>
            <a:r>
              <a:rPr lang="en-US" dirty="0">
                <a:ea typeface="+mn-lt"/>
                <a:cs typeface="+mn-lt"/>
              </a:rPr>
              <a:t>Sector privado</a:t>
            </a:r>
            <a:endParaRPr lang="en-US" dirty="0">
              <a:cs typeface="Calibri"/>
            </a:endParaRPr>
          </a:p>
          <a:p>
            <a:pPr lvl="1"/>
            <a:r>
              <a:rPr lang="en-US" dirty="0">
                <a:ea typeface="+mn-lt"/>
                <a:cs typeface="+mn-lt"/>
              </a:rPr>
              <a:t>Fuentes de </a:t>
            </a:r>
            <a:r>
              <a:rPr lang="en-US" dirty="0" err="1">
                <a:ea typeface="+mn-lt"/>
                <a:cs typeface="+mn-lt"/>
              </a:rPr>
              <a:t>inversión</a:t>
            </a:r>
            <a:endParaRPr lang="en-US" dirty="0">
              <a:cs typeface="Calibri"/>
            </a:endParaRPr>
          </a:p>
          <a:p>
            <a:pPr lvl="1"/>
            <a:r>
              <a:rPr lang="en-US" dirty="0">
                <a:ea typeface="+mn-lt"/>
                <a:cs typeface="+mn-lt"/>
              </a:rPr>
              <a:t>Sociedad civil</a:t>
            </a:r>
            <a:endParaRPr lang="en-US" dirty="0">
              <a:cs typeface="Calibri"/>
            </a:endParaRPr>
          </a:p>
          <a:p>
            <a:pPr lvl="1"/>
            <a:r>
              <a:rPr lang="en-US" dirty="0" err="1">
                <a:ea typeface="+mn-lt"/>
                <a:cs typeface="+mn-lt"/>
              </a:rPr>
              <a:t>Organizaciones</a:t>
            </a:r>
            <a:r>
              <a:rPr lang="en-US" dirty="0">
                <a:ea typeface="+mn-lt"/>
                <a:cs typeface="+mn-lt"/>
              </a:rPr>
              <a:t> </a:t>
            </a:r>
            <a:r>
              <a:rPr lang="en-US" dirty="0" err="1">
                <a:ea typeface="+mn-lt"/>
                <a:cs typeface="+mn-lt"/>
              </a:rPr>
              <a:t>comunitarias</a:t>
            </a:r>
            <a:endParaRPr lang="en-US" dirty="0">
              <a:cs typeface="Calibri"/>
            </a:endParaRPr>
          </a:p>
          <a:p>
            <a:pPr lvl="1"/>
            <a:r>
              <a:rPr lang="en-US" dirty="0" err="1">
                <a:ea typeface="+mn-lt"/>
                <a:cs typeface="+mn-lt"/>
              </a:rPr>
              <a:t>Organizaciones</a:t>
            </a:r>
            <a:r>
              <a:rPr lang="en-US" dirty="0">
                <a:ea typeface="+mn-lt"/>
                <a:cs typeface="+mn-lt"/>
              </a:rPr>
              <a:t> de </a:t>
            </a:r>
            <a:r>
              <a:rPr lang="en-US" dirty="0" err="1">
                <a:ea typeface="+mn-lt"/>
                <a:cs typeface="+mn-lt"/>
              </a:rPr>
              <a:t>investigación</a:t>
            </a:r>
            <a:endParaRPr lang="en-US" dirty="0">
              <a:cs typeface="Calibri"/>
            </a:endParaRPr>
          </a:p>
          <a:p>
            <a:pPr lvl="1"/>
            <a:r>
              <a:rPr lang="en-US" dirty="0" err="1">
                <a:ea typeface="+mn-lt"/>
                <a:cs typeface="+mn-lt"/>
              </a:rPr>
              <a:t>Entidades</a:t>
            </a:r>
            <a:r>
              <a:rPr lang="en-US" dirty="0">
                <a:ea typeface="+mn-lt"/>
                <a:cs typeface="+mn-lt"/>
              </a:rPr>
              <a:t> </a:t>
            </a:r>
            <a:r>
              <a:rPr lang="en-US" dirty="0" err="1">
                <a:ea typeface="+mn-lt"/>
                <a:cs typeface="+mn-lt"/>
              </a:rPr>
              <a:t>regionales</a:t>
            </a:r>
            <a:endParaRPr lang="en-US" dirty="0">
              <a:cs typeface="Calibri"/>
            </a:endParaRPr>
          </a:p>
          <a:p>
            <a:endParaRPr lang="es-CL" dirty="0"/>
          </a:p>
          <a:p>
            <a:r>
              <a:rPr lang="es-CL" dirty="0"/>
              <a:t>Más</a:t>
            </a:r>
            <a:r>
              <a:rPr lang="es-CL" baseline="0" dirty="0"/>
              <a:t> detalles disponibles en Bonn2011: Conclusiones</a:t>
            </a:r>
            <a:endParaRPr lang="es-CL" dirty="0"/>
          </a:p>
        </p:txBody>
      </p:sp>
      <p:sp>
        <p:nvSpPr>
          <p:cNvPr id="4" name="Marcador de número de diapositiva 3"/>
          <p:cNvSpPr>
            <a:spLocks noGrp="1"/>
          </p:cNvSpPr>
          <p:nvPr>
            <p:ph type="sldNum" sz="quarter" idx="5"/>
          </p:nvPr>
        </p:nvSpPr>
        <p:spPr/>
        <p:txBody>
          <a:bodyPr/>
          <a:lstStyle/>
          <a:p>
            <a:fld id="{4A88BABE-ECBE-44F0-B4BA-1EBF8214A1E7}" type="slidenum">
              <a:rPr lang="es-CL" smtClean="0"/>
              <a:t>11</a:t>
            </a:fld>
            <a:endParaRPr lang="es-CL"/>
          </a:p>
        </p:txBody>
      </p:sp>
    </p:spTree>
    <p:extLst>
      <p:ext uri="{BB962C8B-B14F-4D97-AF65-F5344CB8AC3E}">
        <p14:creationId xmlns:p14="http://schemas.microsoft.com/office/powerpoint/2010/main" val="719434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7443862-C9AF-49F9-8D06-73AB460DEC9B}" type="slidenum">
              <a:rPr lang="es-CL" smtClean="0"/>
              <a:t>12</a:t>
            </a:fld>
            <a:endParaRPr lang="es-CL"/>
          </a:p>
        </p:txBody>
      </p:sp>
    </p:spTree>
    <p:extLst>
      <p:ext uri="{BB962C8B-B14F-4D97-AF65-F5344CB8AC3E}">
        <p14:creationId xmlns:p14="http://schemas.microsoft.com/office/powerpoint/2010/main" val="2722626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Iniciado</a:t>
            </a:r>
            <a:r>
              <a:rPr lang="es-CL" baseline="0" dirty="0"/>
              <a:t> el 2016</a:t>
            </a:r>
            <a:endParaRPr lang="es-CL" sz="2800" dirty="0">
              <a:effectLst/>
            </a:endParaRPr>
          </a:p>
          <a:p>
            <a:pPr rtl="0" eaLnBrk="1" latinLnBrk="0" hangingPunct="1"/>
            <a:r>
              <a:rPr lang="es-CL" sz="2800" kern="1200" dirty="0">
                <a:solidFill>
                  <a:schemeClr val="tx1"/>
                </a:solidFill>
                <a:effectLst/>
                <a:latin typeface="+mn-lt"/>
                <a:ea typeface="+mn-ea"/>
                <a:cs typeface="+mn-cs"/>
              </a:rPr>
              <a:t>Objetivo: </a:t>
            </a:r>
            <a:endParaRPr lang="es-CL" sz="2800" dirty="0">
              <a:effectLst/>
            </a:endParaRPr>
          </a:p>
          <a:p>
            <a:pPr lvl="1"/>
            <a:r>
              <a:rPr lang="es-MX" sz="2400" kern="1200" dirty="0">
                <a:solidFill>
                  <a:schemeClr val="tx1"/>
                </a:solidFill>
                <a:effectLst/>
                <a:latin typeface="+mn-lt"/>
                <a:ea typeface="+mn-ea"/>
                <a:cs typeface="+mn-cs"/>
              </a:rPr>
              <a:t>Fomentar un enfoque integrado de uso de recursos mediante la gestión del conocimiento</a:t>
            </a:r>
            <a:endParaRPr lang="es-CL" dirty="0"/>
          </a:p>
          <a:p>
            <a:r>
              <a:rPr lang="es-CL" dirty="0"/>
              <a:t>Programa global </a:t>
            </a:r>
          </a:p>
          <a:p>
            <a:pPr lvl="1"/>
            <a:r>
              <a:rPr lang="es-CL" dirty="0"/>
              <a:t>Financiamiento </a:t>
            </a:r>
            <a:r>
              <a:rPr lang="es-CL" baseline="0" dirty="0"/>
              <a:t>de la UE y del BMZ</a:t>
            </a:r>
          </a:p>
          <a:p>
            <a:pPr lvl="1"/>
            <a:r>
              <a:rPr lang="es-CL" baseline="0" dirty="0"/>
              <a:t>Implementación: 5 regiones/ socios</a:t>
            </a:r>
          </a:p>
          <a:p>
            <a:pPr lvl="2"/>
            <a:r>
              <a:rPr lang="es-CL" baseline="0" dirty="0"/>
              <a:t>SADC, NBA, IFAS, </a:t>
            </a:r>
            <a:r>
              <a:rPr lang="es-CL" dirty="0"/>
              <a:t>LAS-</a:t>
            </a:r>
            <a:r>
              <a:rPr lang="es-CL" baseline="0" dirty="0"/>
              <a:t>MENA, CEPAL</a:t>
            </a:r>
          </a:p>
          <a:p>
            <a:pPr lvl="0"/>
            <a:endParaRPr lang="es-CL" baseline="0" dirty="0"/>
          </a:p>
          <a:p>
            <a:pPr lvl="1"/>
            <a:endParaRPr lang="es-CL" baseline="0" dirty="0"/>
          </a:p>
        </p:txBody>
      </p:sp>
      <p:sp>
        <p:nvSpPr>
          <p:cNvPr id="4" name="Marcador de número de diapositiva 3"/>
          <p:cNvSpPr>
            <a:spLocks noGrp="1"/>
          </p:cNvSpPr>
          <p:nvPr>
            <p:ph type="sldNum" sz="quarter" idx="5"/>
          </p:nvPr>
        </p:nvSpPr>
        <p:spPr/>
        <p:txBody>
          <a:bodyPr/>
          <a:lstStyle/>
          <a:p>
            <a:fld id="{47443862-C9AF-49F9-8D06-73AB460DEC9B}" type="slidenum">
              <a:rPr lang="es-CL" smtClean="0"/>
              <a:t>13</a:t>
            </a:fld>
            <a:endParaRPr lang="es-CL"/>
          </a:p>
        </p:txBody>
      </p:sp>
    </p:spTree>
    <p:extLst>
      <p:ext uri="{BB962C8B-B14F-4D97-AF65-F5344CB8AC3E}">
        <p14:creationId xmlns:p14="http://schemas.microsoft.com/office/powerpoint/2010/main" val="1018988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la primera fase el programa se enfocó en diagnosticar las necesidades de la región y definir el Nexo para esta, por medio de estudios de países, estudios a nivel regional, </a:t>
            </a:r>
            <a:r>
              <a:rPr lang="es-CL" dirty="0" err="1"/>
              <a:t>multiples</a:t>
            </a:r>
            <a:r>
              <a:rPr lang="es-CL" dirty="0"/>
              <a:t> estudios sobre tipos de aplicaciones, capacitaciones y fomento del dialogo entre países y sectores, con foros virtuales sobre el enfoque Nexo en represas, manejo integrado de cuencas, irrigación solar y legislación.</a:t>
            </a:r>
          </a:p>
          <a:p>
            <a:endParaRPr lang="es-CL" dirty="0"/>
          </a:p>
          <a:p>
            <a:r>
              <a:rPr lang="es-CL" dirty="0"/>
              <a:t>Para la segunda fase del programa…</a:t>
            </a:r>
          </a:p>
          <a:p>
            <a:pPr marL="171450" lvl="0" indent="-171450" rtl="0">
              <a:buFont typeface="Arial" panose="020B0604020202020204" pitchFamily="34" charset="0"/>
              <a:buChar char="•"/>
            </a:pPr>
            <a:r>
              <a:rPr lang="en-US" sz="1200" b="0" dirty="0" err="1">
                <a:latin typeface="+mn-lt"/>
              </a:rPr>
              <a:t>Enfoque</a:t>
            </a:r>
            <a:r>
              <a:rPr lang="en-US" sz="1200" b="0" dirty="0">
                <a:latin typeface="+mn-lt"/>
              </a:rPr>
              <a:t> sub-regional</a:t>
            </a:r>
          </a:p>
          <a:p>
            <a:pPr marL="171450" lvl="0" indent="-171450" rtl="0">
              <a:buFont typeface="Arial" panose="020B0604020202020204" pitchFamily="34" charset="0"/>
              <a:buChar char="•"/>
            </a:pPr>
            <a:r>
              <a:rPr lang="en-US" sz="1200" b="0" dirty="0" err="1">
                <a:latin typeface="+mn-lt"/>
              </a:rPr>
              <a:t>Asesoramiento</a:t>
            </a:r>
            <a:r>
              <a:rPr lang="en-US" sz="1200" b="0" dirty="0">
                <a:latin typeface="+mn-lt"/>
              </a:rPr>
              <a:t> en </a:t>
            </a:r>
            <a:r>
              <a:rPr lang="en-US" sz="1200" b="0" dirty="0" err="1">
                <a:latin typeface="+mn-lt"/>
              </a:rPr>
              <a:t>inversión</a:t>
            </a:r>
            <a:endParaRPr lang="en-US" sz="1200" b="0" dirty="0">
              <a:latin typeface="+mn-lt"/>
            </a:endParaRPr>
          </a:p>
          <a:p>
            <a:pPr marL="171450" lvl="0" indent="-171450">
              <a:buFont typeface="Arial" panose="020B0604020202020204" pitchFamily="34" charset="0"/>
              <a:buChar char="•"/>
            </a:pPr>
            <a:r>
              <a:rPr lang="en-US" sz="1200" dirty="0" err="1">
                <a:latin typeface="+mn-lt"/>
              </a:rPr>
              <a:t>Pilotos</a:t>
            </a:r>
            <a:endParaRPr lang="en-US" sz="1200" dirty="0">
              <a:latin typeface="+mn-lt"/>
            </a:endParaRPr>
          </a:p>
          <a:p>
            <a:pPr marL="171450" lvl="0" indent="-171450">
              <a:buFont typeface="Arial" panose="020B0604020202020204" pitchFamily="34" charset="0"/>
              <a:buChar char="•"/>
            </a:pPr>
            <a:r>
              <a:rPr lang="en-US" sz="1200" dirty="0">
                <a:latin typeface="+mn-lt"/>
              </a:rPr>
              <a:t>Casos de </a:t>
            </a:r>
            <a:r>
              <a:rPr lang="en-US" sz="1200" dirty="0" err="1">
                <a:latin typeface="+mn-lt"/>
              </a:rPr>
              <a:t>estudio</a:t>
            </a:r>
            <a:r>
              <a:rPr lang="en-US" sz="1200" dirty="0">
                <a:latin typeface="+mn-lt"/>
              </a:rPr>
              <a:t> e </a:t>
            </a:r>
            <a:r>
              <a:rPr lang="en-US" sz="1200" dirty="0" err="1">
                <a:latin typeface="+mn-lt"/>
              </a:rPr>
              <a:t>instrumentos</a:t>
            </a:r>
            <a:r>
              <a:rPr lang="en-US" sz="1200" dirty="0">
                <a:latin typeface="+mn-lt"/>
              </a:rPr>
              <a:t> de </a:t>
            </a:r>
            <a:r>
              <a:rPr lang="en-US" sz="1200" dirty="0" err="1">
                <a:latin typeface="+mn-lt"/>
              </a:rPr>
              <a:t>implementación</a:t>
            </a:r>
            <a:endParaRPr lang="en-US" sz="1200" dirty="0">
              <a:latin typeface="+mn-lt"/>
            </a:endParaRPr>
          </a:p>
          <a:p>
            <a:pPr marL="171450" lvl="0" indent="-171450">
              <a:buFont typeface="Arial" panose="020B0604020202020204" pitchFamily="34" charset="0"/>
              <a:buChar char="•"/>
            </a:pPr>
            <a:r>
              <a:rPr lang="es-MX" sz="1200" dirty="0">
                <a:latin typeface="+mn-lt"/>
              </a:rPr>
              <a:t>Vinculaciones: SBN, Econ. Circular, WELF, WEFE</a:t>
            </a:r>
            <a:endParaRPr lang="en-US" sz="1200" dirty="0">
              <a:latin typeface="+mn-lt"/>
            </a:endParaRPr>
          </a:p>
          <a:p>
            <a:pPr marL="171450" lvl="0" indent="-171450">
              <a:buFont typeface="Arial" panose="020B0604020202020204" pitchFamily="34" charset="0"/>
              <a:buChar char="•"/>
            </a:pPr>
            <a:r>
              <a:rPr lang="en-US" sz="1200" b="1" dirty="0">
                <a:latin typeface="+mn-lt"/>
              </a:rPr>
              <a:t>Portal y </a:t>
            </a:r>
            <a:r>
              <a:rPr lang="en-US" sz="1200" b="1" dirty="0" err="1">
                <a:latin typeface="+mn-lt"/>
              </a:rPr>
              <a:t>curso</a:t>
            </a:r>
            <a:r>
              <a:rPr lang="en-US" sz="1200" b="1" dirty="0">
                <a:latin typeface="+mn-lt"/>
              </a:rPr>
              <a:t> virtual</a:t>
            </a:r>
          </a:p>
          <a:p>
            <a:pPr marL="171450" lvl="0" indent="-171450">
              <a:buFont typeface="Arial" panose="020B0604020202020204" pitchFamily="34" charset="0"/>
              <a:buChar char="•"/>
            </a:pPr>
            <a:endParaRPr lang="en-US" sz="1200" b="1" dirty="0">
              <a:latin typeface="+mn-lt"/>
            </a:endParaRPr>
          </a:p>
          <a:p>
            <a:pPr marL="171450" lvl="0" indent="-171450">
              <a:buFont typeface="Arial" panose="020B0604020202020204" pitchFamily="34" charset="0"/>
              <a:buChar char="•"/>
            </a:pPr>
            <a:endParaRPr lang="en-US" sz="1200" b="1" dirty="0">
              <a:latin typeface="+mn-lt"/>
            </a:endParaRPr>
          </a:p>
          <a:p>
            <a:pPr marL="171450" lvl="0" indent="-171450">
              <a:buFont typeface="Arial" panose="020B0604020202020204" pitchFamily="34" charset="0"/>
              <a:buChar char="•"/>
            </a:pPr>
            <a:r>
              <a:rPr lang="en-US" sz="1200" b="1" dirty="0" err="1">
                <a:latin typeface="+mn-lt"/>
              </a:rPr>
              <a:t>Muchos</a:t>
            </a:r>
            <a:r>
              <a:rPr lang="en-US" sz="1200" b="1" dirty="0">
                <a:latin typeface="+mn-lt"/>
              </a:rPr>
              <a:t> de </a:t>
            </a:r>
            <a:r>
              <a:rPr lang="en-US" sz="1200" b="1" dirty="0" err="1">
                <a:latin typeface="+mn-lt"/>
              </a:rPr>
              <a:t>estos</a:t>
            </a:r>
            <a:r>
              <a:rPr lang="en-US" sz="1200" b="1" dirty="0">
                <a:latin typeface="+mn-lt"/>
              </a:rPr>
              <a:t> </a:t>
            </a:r>
            <a:r>
              <a:rPr lang="en-US" sz="1200" b="1" dirty="0" err="1">
                <a:latin typeface="+mn-lt"/>
              </a:rPr>
              <a:t>ejemplos</a:t>
            </a:r>
            <a:r>
              <a:rPr lang="en-US" sz="1200" b="1" dirty="0">
                <a:latin typeface="+mn-lt"/>
              </a:rPr>
              <a:t> y </a:t>
            </a:r>
            <a:r>
              <a:rPr lang="en-US" sz="1200" b="1" dirty="0" err="1">
                <a:latin typeface="+mn-lt"/>
              </a:rPr>
              <a:t>materiales</a:t>
            </a:r>
            <a:r>
              <a:rPr lang="en-US" sz="1200" b="1" dirty="0">
                <a:latin typeface="+mn-lt"/>
              </a:rPr>
              <a:t> los</a:t>
            </a:r>
            <a:r>
              <a:rPr lang="en-US" sz="1200" b="1" baseline="0" dirty="0">
                <a:latin typeface="+mn-lt"/>
              </a:rPr>
              <a:t> </a:t>
            </a:r>
            <a:r>
              <a:rPr lang="en-US" sz="1200" b="1" baseline="0" dirty="0" err="1">
                <a:latin typeface="+mn-lt"/>
              </a:rPr>
              <a:t>revisarán</a:t>
            </a:r>
            <a:r>
              <a:rPr lang="en-US" sz="1200" b="1" baseline="0" dirty="0">
                <a:latin typeface="+mn-lt"/>
              </a:rPr>
              <a:t> en </a:t>
            </a:r>
            <a:r>
              <a:rPr lang="en-US" sz="1200" b="1" baseline="0" dirty="0" err="1">
                <a:latin typeface="+mn-lt"/>
              </a:rPr>
              <a:t>más</a:t>
            </a:r>
            <a:r>
              <a:rPr lang="en-US" sz="1200" b="1" baseline="0" dirty="0">
                <a:latin typeface="+mn-lt"/>
              </a:rPr>
              <a:t> </a:t>
            </a:r>
            <a:r>
              <a:rPr lang="en-US" sz="1200" b="1" baseline="0" dirty="0" err="1">
                <a:latin typeface="+mn-lt"/>
              </a:rPr>
              <a:t>detalle</a:t>
            </a:r>
            <a:r>
              <a:rPr lang="en-US" sz="1200" b="1" baseline="0" dirty="0">
                <a:latin typeface="+mn-lt"/>
              </a:rPr>
              <a:t> en los </a:t>
            </a:r>
            <a:r>
              <a:rPr lang="en-US" sz="1200" b="1" baseline="0" dirty="0" err="1">
                <a:latin typeface="+mn-lt"/>
              </a:rPr>
              <a:t>modulos</a:t>
            </a:r>
            <a:r>
              <a:rPr lang="en-US" sz="1200" b="1" baseline="0" dirty="0">
                <a:latin typeface="+mn-lt"/>
              </a:rPr>
              <a:t> del </a:t>
            </a:r>
            <a:r>
              <a:rPr lang="en-US" sz="1200" b="1" baseline="0" dirty="0" err="1">
                <a:latin typeface="+mn-lt"/>
              </a:rPr>
              <a:t>curso</a:t>
            </a:r>
            <a:r>
              <a:rPr lang="en-US" sz="1200" b="1" baseline="0" dirty="0">
                <a:latin typeface="+mn-lt"/>
              </a:rPr>
              <a:t>, que </a:t>
            </a:r>
            <a:r>
              <a:rPr lang="en-US" sz="1200" b="1" baseline="0" dirty="0" err="1">
                <a:latin typeface="+mn-lt"/>
              </a:rPr>
              <a:t>describimos</a:t>
            </a:r>
            <a:r>
              <a:rPr lang="en-US" sz="1200" b="1" baseline="0" dirty="0">
                <a:latin typeface="+mn-lt"/>
              </a:rPr>
              <a:t> a </a:t>
            </a:r>
            <a:r>
              <a:rPr lang="en-US" sz="1200" b="1" baseline="0" dirty="0" err="1">
                <a:latin typeface="+mn-lt"/>
              </a:rPr>
              <a:t>continuación</a:t>
            </a:r>
            <a:endParaRPr lang="es-CL" sz="1200" dirty="0">
              <a:latin typeface="+mn-lt"/>
            </a:endParaRPr>
          </a:p>
        </p:txBody>
      </p:sp>
      <p:sp>
        <p:nvSpPr>
          <p:cNvPr id="4" name="Marcador de número de diapositiva 3"/>
          <p:cNvSpPr>
            <a:spLocks noGrp="1"/>
          </p:cNvSpPr>
          <p:nvPr>
            <p:ph type="sldNum" sz="quarter" idx="5"/>
          </p:nvPr>
        </p:nvSpPr>
        <p:spPr/>
        <p:txBody>
          <a:bodyPr/>
          <a:lstStyle/>
          <a:p>
            <a:fld id="{1EE5EF7C-8F2B-BE40-8E57-29AF78D0FD25}" type="slidenum">
              <a:rPr lang="en-US" smtClean="0"/>
              <a:t>14</a:t>
            </a:fld>
            <a:endParaRPr lang="en-US"/>
          </a:p>
        </p:txBody>
      </p:sp>
    </p:spTree>
    <p:extLst>
      <p:ext uri="{BB962C8B-B14F-4D97-AF65-F5344CB8AC3E}">
        <p14:creationId xmlns:p14="http://schemas.microsoft.com/office/powerpoint/2010/main" val="2468927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Favor llenar la encuesta</a:t>
            </a:r>
          </a:p>
        </p:txBody>
      </p:sp>
      <p:sp>
        <p:nvSpPr>
          <p:cNvPr id="4" name="Marcador de número de diapositiva 3"/>
          <p:cNvSpPr>
            <a:spLocks noGrp="1"/>
          </p:cNvSpPr>
          <p:nvPr>
            <p:ph type="sldNum" sz="quarter" idx="5"/>
          </p:nvPr>
        </p:nvSpPr>
        <p:spPr/>
        <p:txBody>
          <a:bodyPr/>
          <a:lstStyle/>
          <a:p>
            <a:fld id="{47443862-C9AF-49F9-8D06-73AB460DEC9B}" type="slidenum">
              <a:rPr lang="es-CL" smtClean="0"/>
              <a:t>17</a:t>
            </a:fld>
            <a:endParaRPr lang="es-CL"/>
          </a:p>
        </p:txBody>
      </p:sp>
    </p:spTree>
    <p:extLst>
      <p:ext uri="{BB962C8B-B14F-4D97-AF65-F5344CB8AC3E}">
        <p14:creationId xmlns:p14="http://schemas.microsoft.com/office/powerpoint/2010/main" val="1179445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1EE5EF7C-8F2B-BE40-8E57-29AF78D0FD25}" type="slidenum">
              <a:rPr lang="en-US" smtClean="0"/>
              <a:t>18</a:t>
            </a:fld>
            <a:endParaRPr lang="en-US"/>
          </a:p>
        </p:txBody>
      </p:sp>
    </p:spTree>
    <p:extLst>
      <p:ext uri="{BB962C8B-B14F-4D97-AF65-F5344CB8AC3E}">
        <p14:creationId xmlns:p14="http://schemas.microsoft.com/office/powerpoint/2010/main" val="192122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Antes de empezar nos gustaría</a:t>
            </a:r>
            <a:r>
              <a:rPr lang="es-CL" baseline="0" dirty="0"/>
              <a:t> recalcar algunas recomendaciones y normas para tener una buena reunión.</a:t>
            </a:r>
          </a:p>
          <a:p>
            <a:endParaRPr lang="es-CL" baseline="0" dirty="0"/>
          </a:p>
          <a:p>
            <a:pPr lvl="0"/>
            <a:r>
              <a:rPr lang="es-CL" dirty="0"/>
              <a:t>Sentarse en un lugar cómodo, con poco ruido y con buena luz</a:t>
            </a:r>
          </a:p>
          <a:p>
            <a:pPr lvl="0"/>
            <a:r>
              <a:rPr lang="es-CL" dirty="0"/>
              <a:t>Utilizar audífonos para obtener mejor sonido</a:t>
            </a:r>
          </a:p>
          <a:p>
            <a:pPr lvl="0"/>
            <a:r>
              <a:rPr lang="es-CL" dirty="0"/>
              <a:t>Conectarse 15 min. antes del inicio</a:t>
            </a:r>
          </a:p>
          <a:p>
            <a:pPr lvl="0"/>
            <a:r>
              <a:rPr lang="es-CL" dirty="0"/>
              <a:t>Favor silenciar el micrófono </a:t>
            </a:r>
          </a:p>
          <a:p>
            <a:pPr lvl="0"/>
            <a:r>
              <a:rPr lang="es-CL" dirty="0"/>
              <a:t>Favor pedir la palabra para participar</a:t>
            </a:r>
          </a:p>
          <a:p>
            <a:pPr lvl="0"/>
            <a:r>
              <a:rPr lang="es-CL" dirty="0"/>
              <a:t>Prender la cámara para participar</a:t>
            </a:r>
          </a:p>
          <a:p>
            <a:pPr lvl="0"/>
            <a:r>
              <a:rPr lang="es-CL" dirty="0"/>
              <a:t>Apagar la cámara y silenciar el micrófono luego de participar</a:t>
            </a:r>
          </a:p>
          <a:p>
            <a:endParaRPr lang="es-CL" baseline="0" dirty="0"/>
          </a:p>
          <a:p>
            <a:endParaRPr lang="es-CL" baseline="0" dirty="0"/>
          </a:p>
          <a:p>
            <a:r>
              <a:rPr lang="es-CL" baseline="0" dirty="0"/>
              <a:t>Finalmente, favor llegar con mucho entusiasmo y energía.</a:t>
            </a:r>
            <a:endParaRPr lang="es-CL" dirty="0"/>
          </a:p>
        </p:txBody>
      </p:sp>
      <p:sp>
        <p:nvSpPr>
          <p:cNvPr id="4" name="Marcador de número de diapositiva 3"/>
          <p:cNvSpPr>
            <a:spLocks noGrp="1"/>
          </p:cNvSpPr>
          <p:nvPr>
            <p:ph type="sldNum" sz="quarter" idx="5"/>
          </p:nvPr>
        </p:nvSpPr>
        <p:spPr/>
        <p:txBody>
          <a:bodyPr/>
          <a:lstStyle/>
          <a:p>
            <a:fld id="{47443862-C9AF-49F9-8D06-73AB460DEC9B}" type="slidenum">
              <a:rPr lang="es-CL" smtClean="0"/>
              <a:t>2</a:t>
            </a:fld>
            <a:endParaRPr lang="es-CL"/>
          </a:p>
        </p:txBody>
      </p:sp>
    </p:spTree>
    <p:extLst>
      <p:ext uri="{BB962C8B-B14F-4D97-AF65-F5344CB8AC3E}">
        <p14:creationId xmlns:p14="http://schemas.microsoft.com/office/powerpoint/2010/main" val="108649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Antes de continuar, tomemos unos minutos</a:t>
            </a:r>
            <a:r>
              <a:rPr lang="es-CL" baseline="0" dirty="0"/>
              <a:t> para conocernos. Voy a pedir que cada persona se presente muy brevemente en 30 segundos con su nombre, dedicación, ubicación, y dos palabras sobre sus expectativas para el curso.  </a:t>
            </a:r>
          </a:p>
          <a:p>
            <a:endParaRPr lang="es-CL" baseline="0" dirty="0"/>
          </a:p>
          <a:p>
            <a:r>
              <a:rPr lang="es-CL" baseline="0" dirty="0"/>
              <a:t>Favor prendan sus cámaras al hablar, y </a:t>
            </a:r>
            <a:r>
              <a:rPr lang="es-CL" baseline="0" dirty="0" err="1"/>
              <a:t>apaguenlas</a:t>
            </a:r>
            <a:r>
              <a:rPr lang="es-CL" baseline="0" dirty="0"/>
              <a:t> al finalizar.  </a:t>
            </a:r>
          </a:p>
          <a:p>
            <a:endParaRPr lang="es-CL" baseline="0" dirty="0"/>
          </a:p>
          <a:p>
            <a:r>
              <a:rPr lang="es-CL" baseline="0" dirty="0"/>
              <a:t>Vamos a llamar por orden alfabético, comenzando por el equipo Nexo</a:t>
            </a:r>
          </a:p>
          <a:p>
            <a:endParaRPr lang="es-CL" baseline="0" dirty="0"/>
          </a:p>
          <a:p>
            <a:r>
              <a:rPr lang="es-CL" baseline="0" dirty="0"/>
              <a:t>Yo soy Antonio Levy, soy el Coordinador Regional del programa Nexo para América Latina y el Caribe, basado en Santiago, Chile, en las oficinas de la CEPAL, cuando hay oficinas.  Espero que disfruten y aprendan mucho del curso, y que nos den mucha retroalimentación.</a:t>
            </a:r>
          </a:p>
          <a:p>
            <a:endParaRPr lang="es-CL" baseline="0" dirty="0"/>
          </a:p>
          <a:p>
            <a:r>
              <a:rPr lang="es-CL" baseline="0" dirty="0"/>
              <a:t>Nos acompaña </a:t>
            </a:r>
            <a:r>
              <a:rPr lang="es-CL" baseline="0" dirty="0" err="1"/>
              <a:t>Joaqin</a:t>
            </a:r>
            <a:endParaRPr lang="es-CL" dirty="0"/>
          </a:p>
          <a:p>
            <a:endParaRPr lang="es-CL" dirty="0"/>
          </a:p>
          <a:p>
            <a:r>
              <a:rPr lang="es-CL" dirty="0"/>
              <a:t>Joaquin</a:t>
            </a:r>
            <a:r>
              <a:rPr lang="es-CL" baseline="0" dirty="0"/>
              <a:t> toma apuntes de las expectativas de cada persona</a:t>
            </a:r>
          </a:p>
          <a:p>
            <a:endParaRPr lang="es-CL" dirty="0"/>
          </a:p>
        </p:txBody>
      </p:sp>
      <p:sp>
        <p:nvSpPr>
          <p:cNvPr id="4" name="Marcador de número de diapositiva 3"/>
          <p:cNvSpPr>
            <a:spLocks noGrp="1"/>
          </p:cNvSpPr>
          <p:nvPr>
            <p:ph type="sldNum" sz="quarter" idx="5"/>
          </p:nvPr>
        </p:nvSpPr>
        <p:spPr/>
        <p:txBody>
          <a:bodyPr/>
          <a:lstStyle/>
          <a:p>
            <a:fld id="{47443862-C9AF-49F9-8D06-73AB460DEC9B}" type="slidenum">
              <a:rPr lang="es-CL" smtClean="0"/>
              <a:t>3</a:t>
            </a:fld>
            <a:endParaRPr lang="es-CL"/>
          </a:p>
        </p:txBody>
      </p:sp>
    </p:spTree>
    <p:extLst>
      <p:ext uri="{BB962C8B-B14F-4D97-AF65-F5344CB8AC3E}">
        <p14:creationId xmlns:p14="http://schemas.microsoft.com/office/powerpoint/2010/main" val="278578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b="0" baseline="0" dirty="0"/>
              <a:t>El programa Nexo nace de una preocupación de la comunidad internacional en torno a </a:t>
            </a:r>
            <a:r>
              <a:rPr lang="es-CL" b="1" baseline="0" dirty="0"/>
              <a:t>varios factores</a:t>
            </a:r>
            <a:r>
              <a:rPr lang="es-CL" b="0" baseline="0" dirty="0"/>
              <a:t>: escases de recursos, el aumento de consumo de estos y el cambio climático, como un esfuerzo conjunto para romper los silos y contribuir a soluciones colaborativas, multisectoriales, e integrativas.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L"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s-CL" b="0" baseline="0" dirty="0"/>
              <a:t>En ALC, el Nexo es particularmente relevante por nuestra alta dependencia en recursos naturales, exportaciones de recursos y de productos agrícolas, alta concentración y migración hacia las ciudades.  También es una región con una gran diversidad de climas, recursos, políticas públicas y condiciones socio-económicas</a:t>
            </a:r>
          </a:p>
          <a:p>
            <a:endParaRPr lang="es-CL" dirty="0"/>
          </a:p>
        </p:txBody>
      </p:sp>
      <p:sp>
        <p:nvSpPr>
          <p:cNvPr id="4" name="Marcador de número de diapositiva 3"/>
          <p:cNvSpPr>
            <a:spLocks noGrp="1"/>
          </p:cNvSpPr>
          <p:nvPr>
            <p:ph type="sldNum" sz="quarter" idx="5"/>
          </p:nvPr>
        </p:nvSpPr>
        <p:spPr/>
        <p:txBody>
          <a:bodyPr/>
          <a:lstStyle/>
          <a:p>
            <a:fld id="{47443862-C9AF-49F9-8D06-73AB460DEC9B}" type="slidenum">
              <a:rPr lang="es-CL" smtClean="0"/>
              <a:t>4</a:t>
            </a:fld>
            <a:endParaRPr lang="es-CL"/>
          </a:p>
        </p:txBody>
      </p:sp>
    </p:spTree>
    <p:extLst>
      <p:ext uri="{BB962C8B-B14F-4D97-AF65-F5344CB8AC3E}">
        <p14:creationId xmlns:p14="http://schemas.microsoft.com/office/powerpoint/2010/main" val="2462161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sz="1200" kern="1200" dirty="0">
                <a:solidFill>
                  <a:schemeClr val="tx1"/>
                </a:solidFill>
                <a:effectLst/>
                <a:latin typeface="+mn-lt"/>
                <a:ea typeface="+mn-ea"/>
                <a:cs typeface="+mn-cs"/>
              </a:rPr>
              <a:t>Cuando pensamos en Nexo pensamos en tres sectores que están entrelazados,</a:t>
            </a:r>
            <a:r>
              <a:rPr lang="es-MX" sz="1200" kern="1200" baseline="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en el contexto de un mundo con escasos recursos, donde más</a:t>
            </a:r>
            <a:r>
              <a:rPr lang="es-MX" sz="1200" kern="1200" baseline="0" dirty="0">
                <a:solidFill>
                  <a:schemeClr val="tx1"/>
                </a:solidFill>
                <a:effectLst/>
                <a:latin typeface="+mn-lt"/>
                <a:ea typeface="+mn-ea"/>
                <a:cs typeface="+mn-cs"/>
              </a:rPr>
              <a:t> de mil millones de </a:t>
            </a:r>
            <a:r>
              <a:rPr lang="es-MX" sz="1200" kern="1200" dirty="0">
                <a:solidFill>
                  <a:schemeClr val="tx1"/>
                </a:solidFill>
                <a:effectLst/>
                <a:latin typeface="+mn-lt"/>
                <a:ea typeface="+mn-ea"/>
                <a:cs typeface="+mn-cs"/>
              </a:rPr>
              <a:t>habitantes</a:t>
            </a:r>
            <a:r>
              <a:rPr lang="es-MX" sz="1200" kern="1200" baseline="0" dirty="0">
                <a:solidFill>
                  <a:schemeClr val="tx1"/>
                </a:solidFill>
                <a:effectLst/>
                <a:latin typeface="+mn-lt"/>
                <a:ea typeface="+mn-ea"/>
                <a:cs typeface="+mn-cs"/>
              </a:rPr>
              <a:t> a nivel global </a:t>
            </a:r>
            <a:r>
              <a:rPr lang="es-MX" sz="1200" kern="1200" dirty="0">
                <a:solidFill>
                  <a:schemeClr val="tx1"/>
                </a:solidFill>
                <a:effectLst/>
                <a:latin typeface="+mn-lt"/>
                <a:ea typeface="+mn-ea"/>
                <a:cs typeface="+mn-cs"/>
              </a:rPr>
              <a:t>tienen acceso limitado a agua potable, saneamiento, energía moderna y suministros de alimentos seguros.  También pensamos en una población que cada año se concentra más en las ciudades y muchas en barrios vulnerables, mientras que otras poblaciones</a:t>
            </a:r>
            <a:r>
              <a:rPr lang="es-MX" sz="1200" kern="1200" baseline="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avanzan con estilos de vida que consumen más energía, más agua y alimentos que requiere más energía, agua y alimentos que nunca. </a:t>
            </a:r>
          </a:p>
          <a:p>
            <a:pPr algn="l"/>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Para tener una idea mas</a:t>
            </a:r>
            <a:r>
              <a:rPr lang="es-CL" baseline="0" dirty="0"/>
              <a:t> completa e integral sobre que es el Nexo, y para evitar reinventar la rueda, es importante remontar a sus orígenes. ¿Cuándo y por qué se genera una conciencia sobre la necesidad de pensar en Nexo? Que ideas estaban sobre la mesa?  ¿Cuáles eran las necesidades, y cual era el plan?</a:t>
            </a:r>
          </a:p>
          <a:p>
            <a:pPr algn="l"/>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u="none" strike="noStrike" kern="1200" baseline="0" dirty="0">
                <a:solidFill>
                  <a:schemeClr val="tx1"/>
                </a:solidFill>
                <a:latin typeface="+mn-lt"/>
                <a:ea typeface="+mn-ea"/>
                <a:cs typeface="+mn-cs"/>
              </a:rPr>
              <a:t>Aun cuando la conexión entre estos tres elementos siempre había estado presente, el concepto del Nexo se destaca en el debate internacional a partir de la Asamblea Anual del Foro Económico Mundial (WEF) del año 2008, que enfatizó la necesidad de desarrollar una mejor comprensión de cómo el agua está vinculada al crecimiento económico a través de su relación con otros temas. Con este antecedente, en el año 2011, se celebra en Bonn la Conferencia sobre el Nexo entre Agua, Energía y Seguridad Alimentaria (WEF, 2011).</a:t>
            </a:r>
          </a:p>
          <a:p>
            <a:pPr algn="l"/>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¿Entonces, a que desafíos responde</a:t>
            </a:r>
            <a:r>
              <a:rPr lang="es-CL" baseline="0" dirty="0"/>
              <a:t> el Nexo? 3minutos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CL" baseline="0" dirty="0"/>
              <a:t>Les invito a comentar en la plataforma </a:t>
            </a:r>
            <a:r>
              <a:rPr lang="es-CL" baseline="0" dirty="0" err="1"/>
              <a:t>Padlet</a:t>
            </a:r>
            <a:r>
              <a:rPr lang="es-CL" baseline="0" dirty="0"/>
              <a:t> a través del link en sus pantallas, o bien a través del código QR que pueden acceder en su celular.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CL" baseline="0" dirty="0"/>
              <a:t>Tenemos varías ideas, como por ejemplo…</a:t>
            </a:r>
          </a:p>
          <a:p>
            <a:pPr algn="l"/>
            <a:endParaRPr lang="es-CL" dirty="0"/>
          </a:p>
          <a:p>
            <a:pPr algn="l"/>
            <a:r>
              <a:rPr lang="es-CL" dirty="0"/>
              <a:t>Pero viajemos</a:t>
            </a:r>
            <a:r>
              <a:rPr lang="es-CL" baseline="0" dirty="0"/>
              <a:t> a los albores del Programa Nexo..</a:t>
            </a:r>
            <a:endParaRPr lang="es-CL" dirty="0"/>
          </a:p>
        </p:txBody>
      </p:sp>
      <p:sp>
        <p:nvSpPr>
          <p:cNvPr id="4" name="Marcador de número de diapositiva 3"/>
          <p:cNvSpPr>
            <a:spLocks noGrp="1"/>
          </p:cNvSpPr>
          <p:nvPr>
            <p:ph type="sldNum" sz="quarter" idx="5"/>
          </p:nvPr>
        </p:nvSpPr>
        <p:spPr/>
        <p:txBody>
          <a:bodyPr/>
          <a:lstStyle/>
          <a:p>
            <a:fld id="{47443862-C9AF-49F9-8D06-73AB460DEC9B}" type="slidenum">
              <a:rPr lang="es-CL" smtClean="0"/>
              <a:t>5</a:t>
            </a:fld>
            <a:endParaRPr lang="es-CL"/>
          </a:p>
        </p:txBody>
      </p:sp>
    </p:spTree>
    <p:extLst>
      <p:ext uri="{BB962C8B-B14F-4D97-AF65-F5344CB8AC3E}">
        <p14:creationId xmlns:p14="http://schemas.microsoft.com/office/powerpoint/2010/main" val="287480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dirty="0">
                <a:cs typeface="Calibri"/>
              </a:rPr>
              <a:t>En ese </a:t>
            </a:r>
            <a:r>
              <a:rPr lang="en-US" dirty="0" err="1">
                <a:cs typeface="Calibri"/>
              </a:rPr>
              <a:t>momento</a:t>
            </a:r>
            <a:r>
              <a:rPr lang="en-US" baseline="0" dirty="0">
                <a:cs typeface="Calibri"/>
              </a:rPr>
              <a:t> se </a:t>
            </a:r>
            <a:r>
              <a:rPr lang="en-US" baseline="0" dirty="0" err="1">
                <a:cs typeface="Calibri"/>
              </a:rPr>
              <a:t>identificaron</a:t>
            </a:r>
            <a:r>
              <a:rPr lang="en-US" baseline="0" dirty="0">
                <a:cs typeface="Calibri"/>
              </a:rPr>
              <a:t> 16 </a:t>
            </a:r>
            <a:r>
              <a:rPr lang="en-US" baseline="0" dirty="0" err="1">
                <a:cs typeface="Calibri"/>
              </a:rPr>
              <a:t>desafíos</a:t>
            </a:r>
            <a:r>
              <a:rPr lang="en-US" baseline="0" dirty="0">
                <a:cs typeface="Calibri"/>
              </a:rPr>
              <a:t> </a:t>
            </a:r>
            <a:r>
              <a:rPr lang="en-US" baseline="0" dirty="0" err="1">
                <a:cs typeface="Calibri"/>
              </a:rPr>
              <a:t>principales</a:t>
            </a:r>
            <a:r>
              <a:rPr lang="en-US" baseline="0" dirty="0">
                <a:cs typeface="Calibri"/>
              </a:rPr>
              <a:t> que </a:t>
            </a:r>
            <a:r>
              <a:rPr lang="en-US" baseline="0" dirty="0" err="1">
                <a:cs typeface="Calibri"/>
              </a:rPr>
              <a:t>confluyen</a:t>
            </a:r>
            <a:r>
              <a:rPr lang="en-US" baseline="0" dirty="0">
                <a:cs typeface="Calibri"/>
              </a:rPr>
              <a:t> en </a:t>
            </a:r>
            <a:r>
              <a:rPr lang="en-US" baseline="0" dirty="0" err="1">
                <a:cs typeface="Calibri"/>
              </a:rPr>
              <a:t>este</a:t>
            </a:r>
            <a:r>
              <a:rPr lang="en-US" baseline="0" dirty="0">
                <a:cs typeface="Calibri"/>
              </a:rPr>
              <a:t> </a:t>
            </a:r>
            <a:r>
              <a:rPr lang="en-US" baseline="0" dirty="0" err="1">
                <a:cs typeface="Calibri"/>
              </a:rPr>
              <a:t>Nexo</a:t>
            </a:r>
            <a:r>
              <a:rPr lang="en-US" baseline="0" dirty="0">
                <a:cs typeface="Calibri"/>
              </a:rPr>
              <a:t> entre los </a:t>
            </a:r>
            <a:r>
              <a:rPr lang="en-US" baseline="0" dirty="0" err="1">
                <a:cs typeface="Calibri"/>
              </a:rPr>
              <a:t>tres</a:t>
            </a:r>
            <a:r>
              <a:rPr lang="en-US" baseline="0" dirty="0">
                <a:cs typeface="Calibri"/>
              </a:rPr>
              <a:t> </a:t>
            </a:r>
            <a:r>
              <a:rPr lang="en-US" baseline="0" dirty="0" err="1">
                <a:cs typeface="Calibri"/>
              </a:rPr>
              <a:t>sectores</a:t>
            </a:r>
            <a:r>
              <a:rPr lang="en-US" baseline="0" dirty="0">
                <a:cs typeface="Calibri"/>
              </a:rPr>
              <a:t>:</a:t>
            </a:r>
          </a:p>
          <a:p>
            <a:pPr algn="l"/>
            <a:endParaRPr lang="en-US" baseline="0" dirty="0">
              <a:cs typeface="Calibri"/>
            </a:endParaRPr>
          </a:p>
          <a:p>
            <a:pPr algn="l"/>
            <a:endParaRPr lang="en-US" baseline="0" dirty="0">
              <a:cs typeface="Calibri"/>
            </a:endParaRPr>
          </a:p>
          <a:p>
            <a:pPr algn="l"/>
            <a:r>
              <a:rPr lang="en-US" baseline="0" dirty="0">
                <a:cs typeface="Calibri"/>
              </a:rPr>
              <a:t>¿Son </a:t>
            </a:r>
            <a:r>
              <a:rPr lang="en-US" baseline="0" dirty="0" err="1">
                <a:cs typeface="Calibri"/>
              </a:rPr>
              <a:t>aún</a:t>
            </a:r>
            <a:r>
              <a:rPr lang="en-US" baseline="0" dirty="0">
                <a:cs typeface="Calibri"/>
              </a:rPr>
              <a:t> </a:t>
            </a:r>
            <a:r>
              <a:rPr lang="en-US" baseline="0" dirty="0" err="1">
                <a:cs typeface="Calibri"/>
              </a:rPr>
              <a:t>relevantes</a:t>
            </a:r>
            <a:r>
              <a:rPr lang="en-US" baseline="0" dirty="0">
                <a:cs typeface="Calibri"/>
              </a:rPr>
              <a:t> </a:t>
            </a:r>
            <a:r>
              <a:rPr lang="en-US" baseline="0" dirty="0" err="1">
                <a:cs typeface="Calibri"/>
              </a:rPr>
              <a:t>estos</a:t>
            </a:r>
            <a:r>
              <a:rPr lang="en-US" baseline="0" dirty="0">
                <a:cs typeface="Calibri"/>
              </a:rPr>
              <a:t> </a:t>
            </a:r>
            <a:r>
              <a:rPr lang="en-US" baseline="0" dirty="0" err="1">
                <a:cs typeface="Calibri"/>
              </a:rPr>
              <a:t>desafíos</a:t>
            </a:r>
            <a:r>
              <a:rPr lang="en-US" baseline="0" dirty="0">
                <a:cs typeface="Calibri"/>
              </a:rPr>
              <a:t>?  ¿</a:t>
            </a:r>
            <a:r>
              <a:rPr lang="en-US" baseline="0" dirty="0" err="1">
                <a:cs typeface="Calibri"/>
              </a:rPr>
              <a:t>Cuan</a:t>
            </a:r>
            <a:r>
              <a:rPr lang="en-US" baseline="0" dirty="0">
                <a:cs typeface="Calibri"/>
              </a:rPr>
              <a:t> </a:t>
            </a:r>
            <a:r>
              <a:rPr lang="en-US" baseline="0" dirty="0" err="1">
                <a:cs typeface="Calibri"/>
              </a:rPr>
              <a:t>vinculados</a:t>
            </a:r>
            <a:r>
              <a:rPr lang="en-US" baseline="0" dirty="0">
                <a:cs typeface="Calibri"/>
              </a:rPr>
              <a:t> </a:t>
            </a:r>
            <a:r>
              <a:rPr lang="en-US" baseline="0" dirty="0" err="1">
                <a:cs typeface="Calibri"/>
              </a:rPr>
              <a:t>están</a:t>
            </a:r>
            <a:r>
              <a:rPr lang="en-US" baseline="0" dirty="0">
                <a:cs typeface="Calibri"/>
              </a:rPr>
              <a:t> con el </a:t>
            </a:r>
            <a:r>
              <a:rPr lang="en-US" baseline="0" dirty="0" err="1">
                <a:cs typeface="Calibri"/>
              </a:rPr>
              <a:t>Nexo</a:t>
            </a:r>
            <a:r>
              <a:rPr lang="en-US" baseline="0" dirty="0">
                <a:cs typeface="Calibri"/>
              </a:rPr>
              <a:t>?</a:t>
            </a:r>
          </a:p>
          <a:p>
            <a:pPr algn="l"/>
            <a:endParaRPr lang="en-US" baseline="0" dirty="0">
              <a:cs typeface="Calibri"/>
            </a:endParaRPr>
          </a:p>
          <a:p>
            <a:pPr algn="l"/>
            <a:endParaRPr lang="en-US" baseline="0" dirty="0">
              <a:cs typeface="Calibri"/>
            </a:endParaRPr>
          </a:p>
          <a:p>
            <a:r>
              <a:rPr lang="es-CL" dirty="0"/>
              <a:t>¿Qué ejemplos</a:t>
            </a:r>
            <a:r>
              <a:rPr lang="es-CL" baseline="0" dirty="0"/>
              <a:t> de </a:t>
            </a:r>
            <a:r>
              <a:rPr lang="es-CL" dirty="0"/>
              <a:t>interacciones</a:t>
            </a:r>
            <a:r>
              <a:rPr lang="es-CL" baseline="0" dirty="0"/>
              <a:t> e interconexiones existen entre los tres sectores?</a:t>
            </a:r>
            <a:endParaRPr lang="es-CL" dirty="0"/>
          </a:p>
          <a:p>
            <a:pPr algn="l"/>
            <a:endParaRPr lang="en-US" dirty="0">
              <a:cs typeface="Calibri"/>
            </a:endParaRPr>
          </a:p>
          <a:p>
            <a:pPr algn="l"/>
            <a:endParaRPr lang="es-CL" dirty="0"/>
          </a:p>
        </p:txBody>
      </p:sp>
      <p:sp>
        <p:nvSpPr>
          <p:cNvPr id="4" name="Marcador de número de diapositiva 3"/>
          <p:cNvSpPr>
            <a:spLocks noGrp="1"/>
          </p:cNvSpPr>
          <p:nvPr>
            <p:ph type="sldNum" sz="quarter" idx="5"/>
          </p:nvPr>
        </p:nvSpPr>
        <p:spPr/>
        <p:txBody>
          <a:bodyPr/>
          <a:lstStyle/>
          <a:p>
            <a:fld id="{47443862-C9AF-49F9-8D06-73AB460DEC9B}" type="slidenum">
              <a:rPr lang="es-CL" smtClean="0"/>
              <a:t>6</a:t>
            </a:fld>
            <a:endParaRPr lang="es-CL"/>
          </a:p>
        </p:txBody>
      </p:sp>
    </p:spTree>
    <p:extLst>
      <p:ext uri="{BB962C8B-B14F-4D97-AF65-F5344CB8AC3E}">
        <p14:creationId xmlns:p14="http://schemas.microsoft.com/office/powerpoint/2010/main" val="190436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a:p>
            <a:endParaRPr lang="es-CL" dirty="0"/>
          </a:p>
          <a:p>
            <a:endParaRPr lang="es-CL" dirty="0"/>
          </a:p>
          <a:p>
            <a:endParaRPr lang="es-CL" dirty="0"/>
          </a:p>
          <a:p>
            <a:r>
              <a:rPr lang="es-CL" dirty="0"/>
              <a:t>El</a:t>
            </a:r>
            <a:r>
              <a:rPr lang="es-CL" baseline="0" dirty="0"/>
              <a:t> diagrama muestra las interconexiones principales entre los tres elementos en la región.  El agua es necesaria en el proceso de generación de energía directamente en generación hidroeléctrica, pero también lo es en el proceso de enfriamiento en generación termoeléctrica (plantas a gas o carbón).  El agua también es un elemento vital en el proceso de obtención de hidrocarburos, como también en todo proceso de minería.</a:t>
            </a:r>
          </a:p>
          <a:p>
            <a:endParaRPr lang="es-CL" baseline="0" dirty="0"/>
          </a:p>
          <a:p>
            <a:r>
              <a:rPr lang="es-CL" baseline="0" dirty="0"/>
              <a:t>A su vez, la energía es un elemento vital en los proceso relacionados al agua, como son en la captación del agua, en los procesos asociados al uso del agua (transporte, distribución y saneamiento) y en desalinización de agua, una aplicación que es cada vea más común.</a:t>
            </a:r>
            <a:endParaRPr lang="es-CL" dirty="0"/>
          </a:p>
          <a:p>
            <a:endParaRPr lang="es-CL" dirty="0"/>
          </a:p>
          <a:p>
            <a:r>
              <a:rPr lang="es-CL" dirty="0"/>
              <a:t>El</a:t>
            </a:r>
            <a:r>
              <a:rPr lang="es-CL" baseline="0" dirty="0"/>
              <a:t> agua es elemento vital en alimentación por el consumo en agricultura, tanto para cultivos como para ganado o piscicultura.  Similarmente, la energía cumple un papel importante en todo lo que es energía y procesamiento de alimentos, incluyendo bombeo de agua y habilitando cámaras de frío para conservación de alimentos.</a:t>
            </a:r>
          </a:p>
          <a:p>
            <a:endParaRPr lang="es-CL" baseline="0" dirty="0"/>
          </a:p>
          <a:p>
            <a:r>
              <a:rPr lang="es-CL" dirty="0"/>
              <a:t>Finalmente,</a:t>
            </a:r>
            <a:r>
              <a:rPr lang="es-CL" baseline="0" dirty="0"/>
              <a:t> el agua, la energía y la alimentación están vinculadas entre si en todo lo que es la producción de biocombustibles y modernización de regadíos.</a:t>
            </a:r>
            <a:endParaRPr lang="es-CL" dirty="0"/>
          </a:p>
          <a:p>
            <a:endParaRPr lang="es-CL" dirty="0"/>
          </a:p>
          <a:p>
            <a:r>
              <a:rPr lang="es-CL" dirty="0"/>
              <a:t>Cada una de estas interacciones también conlleva un </a:t>
            </a:r>
            <a:r>
              <a:rPr lang="es-CL" dirty="0" err="1"/>
              <a:t>trade</a:t>
            </a:r>
            <a:r>
              <a:rPr lang="es-CL" baseline="0" dirty="0"/>
              <a:t> off</a:t>
            </a:r>
            <a:endParaRPr lang="es-CL" dirty="0"/>
          </a:p>
        </p:txBody>
      </p:sp>
      <p:sp>
        <p:nvSpPr>
          <p:cNvPr id="4" name="Marcador de número de diapositiva 3"/>
          <p:cNvSpPr>
            <a:spLocks noGrp="1"/>
          </p:cNvSpPr>
          <p:nvPr>
            <p:ph type="sldNum" sz="quarter" idx="5"/>
          </p:nvPr>
        </p:nvSpPr>
        <p:spPr/>
        <p:txBody>
          <a:bodyPr/>
          <a:lstStyle/>
          <a:p>
            <a:fld id="{4A88BABE-ECBE-44F0-B4BA-1EBF8214A1E7}" type="slidenum">
              <a:rPr lang="es-CL" smtClean="0"/>
              <a:t>7</a:t>
            </a:fld>
            <a:endParaRPr lang="es-CL"/>
          </a:p>
        </p:txBody>
      </p:sp>
    </p:spTree>
    <p:extLst>
      <p:ext uri="{BB962C8B-B14F-4D97-AF65-F5344CB8AC3E}">
        <p14:creationId xmlns:p14="http://schemas.microsoft.com/office/powerpoint/2010/main" val="2411107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a:solidFill>
                  <a:schemeClr val="tx1"/>
                </a:solidFill>
                <a:effectLst/>
                <a:latin typeface="+mn-lt"/>
                <a:ea typeface="+mn-ea"/>
                <a:cs typeface="+mn-cs"/>
              </a:rPr>
              <a:t>Los</a:t>
            </a:r>
            <a:r>
              <a:rPr lang="es-CL" sz="1200" kern="1200" baseline="0" dirty="0">
                <a:solidFill>
                  <a:schemeClr val="tx1"/>
                </a:solidFill>
                <a:effectLst/>
                <a:latin typeface="+mn-lt"/>
                <a:ea typeface="+mn-ea"/>
                <a:cs typeface="+mn-cs"/>
              </a:rPr>
              <a:t> </a:t>
            </a:r>
            <a:r>
              <a:rPr lang="es-CL" sz="1200" kern="1200" baseline="0" dirty="0" err="1">
                <a:solidFill>
                  <a:schemeClr val="tx1"/>
                </a:solidFill>
                <a:effectLst/>
                <a:latin typeface="+mn-lt"/>
                <a:ea typeface="+mn-ea"/>
                <a:cs typeface="+mn-cs"/>
              </a:rPr>
              <a:t>trade</a:t>
            </a:r>
            <a:r>
              <a:rPr lang="es-CL" sz="1200" kern="1200" baseline="0" dirty="0">
                <a:solidFill>
                  <a:schemeClr val="tx1"/>
                </a:solidFill>
                <a:effectLst/>
                <a:latin typeface="+mn-lt"/>
                <a:ea typeface="+mn-ea"/>
                <a:cs typeface="+mn-cs"/>
              </a:rPr>
              <a:t> </a:t>
            </a:r>
            <a:r>
              <a:rPr lang="es-CL" sz="1200" kern="1200" baseline="0" dirty="0" err="1">
                <a:solidFill>
                  <a:schemeClr val="tx1"/>
                </a:solidFill>
                <a:effectLst/>
                <a:latin typeface="+mn-lt"/>
                <a:ea typeface="+mn-ea"/>
                <a:cs typeface="+mn-cs"/>
              </a:rPr>
              <a:t>offs</a:t>
            </a:r>
            <a:r>
              <a:rPr lang="es-CL" sz="1200" kern="1200" baseline="0" dirty="0">
                <a:solidFill>
                  <a:schemeClr val="tx1"/>
                </a:solidFill>
                <a:effectLst/>
                <a:latin typeface="+mn-lt"/>
                <a:ea typeface="+mn-ea"/>
                <a:cs typeface="+mn-cs"/>
              </a:rPr>
              <a:t> son s</a:t>
            </a:r>
            <a:r>
              <a:rPr lang="es-CL" sz="1200" kern="1200" dirty="0">
                <a:solidFill>
                  <a:schemeClr val="tx1"/>
                </a:solidFill>
                <a:effectLst/>
                <a:latin typeface="+mn-lt"/>
                <a:ea typeface="+mn-ea"/>
                <a:cs typeface="+mn-cs"/>
              </a:rPr>
              <a:t>oluciones en un sector que conllevan a perjuicios en los otros sectores,</a:t>
            </a:r>
            <a:r>
              <a:rPr lang="es-CL" sz="1200" kern="1200" baseline="0" dirty="0">
                <a:solidFill>
                  <a:schemeClr val="tx1"/>
                </a:solidFill>
                <a:effectLst/>
                <a:latin typeface="+mn-lt"/>
                <a:ea typeface="+mn-ea"/>
                <a:cs typeface="+mn-cs"/>
              </a:rPr>
              <a:t> también conocido como compensación negativa.</a:t>
            </a:r>
            <a:endParaRPr lang="es-CL" sz="1200" kern="1200" dirty="0">
              <a:solidFill>
                <a:schemeClr val="tx1"/>
              </a:solidFill>
              <a:effectLst/>
              <a:latin typeface="+mn-lt"/>
              <a:ea typeface="+mn-ea"/>
              <a:cs typeface="+mn-cs"/>
            </a:endParaRPr>
          </a:p>
          <a:p>
            <a:endParaRPr lang="es-CL"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Pregunta abierta:</a:t>
            </a:r>
            <a:r>
              <a:rPr lang="es-CL" sz="1200" kern="1200" baseline="0" dirty="0">
                <a:solidFill>
                  <a:schemeClr val="tx1"/>
                </a:solidFill>
                <a:effectLst/>
                <a:latin typeface="+mn-lt"/>
                <a:ea typeface="+mn-ea"/>
                <a:cs typeface="+mn-cs"/>
              </a:rPr>
              <a:t> </a:t>
            </a:r>
            <a:r>
              <a:rPr lang="es-CL" sz="1200" kern="1200" dirty="0">
                <a:solidFill>
                  <a:schemeClr val="tx1"/>
                </a:solidFill>
                <a:effectLst/>
                <a:latin typeface="+mn-lt"/>
                <a:ea typeface="+mn-ea"/>
                <a:cs typeface="+mn-cs"/>
              </a:rPr>
              <a:t>¿Qué </a:t>
            </a:r>
            <a:r>
              <a:rPr lang="es-CL" sz="1200" kern="1200" dirty="0" err="1">
                <a:solidFill>
                  <a:schemeClr val="tx1"/>
                </a:solidFill>
                <a:effectLst/>
                <a:latin typeface="+mn-lt"/>
                <a:ea typeface="+mn-ea"/>
                <a:cs typeface="+mn-cs"/>
              </a:rPr>
              <a:t>trade</a:t>
            </a:r>
            <a:r>
              <a:rPr lang="es-CL" sz="1200" kern="1200" baseline="0" dirty="0">
                <a:solidFill>
                  <a:schemeClr val="tx1"/>
                </a:solidFill>
                <a:effectLst/>
                <a:latin typeface="+mn-lt"/>
                <a:ea typeface="+mn-ea"/>
                <a:cs typeface="+mn-cs"/>
              </a:rPr>
              <a:t> </a:t>
            </a:r>
            <a:r>
              <a:rPr lang="es-CL" sz="1200" kern="1200" baseline="0" dirty="0" err="1">
                <a:solidFill>
                  <a:schemeClr val="tx1"/>
                </a:solidFill>
                <a:effectLst/>
                <a:latin typeface="+mn-lt"/>
                <a:ea typeface="+mn-ea"/>
                <a:cs typeface="+mn-cs"/>
              </a:rPr>
              <a:t>offs</a:t>
            </a:r>
            <a:r>
              <a:rPr lang="es-CL" sz="1200" kern="1200" baseline="0" dirty="0">
                <a:solidFill>
                  <a:schemeClr val="tx1"/>
                </a:solidFill>
                <a:effectLst/>
                <a:latin typeface="+mn-lt"/>
                <a:ea typeface="+mn-ea"/>
                <a:cs typeface="+mn-cs"/>
              </a:rPr>
              <a:t> existen entre los tres sectores?</a:t>
            </a:r>
            <a:endParaRPr lang="es-CL" sz="1200" kern="1200" dirty="0">
              <a:solidFill>
                <a:schemeClr val="tx1"/>
              </a:solidFill>
              <a:effectLst/>
              <a:latin typeface="+mn-lt"/>
              <a:ea typeface="+mn-ea"/>
              <a:cs typeface="+mn-cs"/>
            </a:endParaRPr>
          </a:p>
          <a:p>
            <a:r>
              <a:rPr lang="es-CL" dirty="0"/>
              <a:t>&lt;</a:t>
            </a:r>
          </a:p>
        </p:txBody>
      </p:sp>
      <p:sp>
        <p:nvSpPr>
          <p:cNvPr id="4" name="Marcador de número de diapositiva 3"/>
          <p:cNvSpPr>
            <a:spLocks noGrp="1"/>
          </p:cNvSpPr>
          <p:nvPr>
            <p:ph type="sldNum" sz="quarter" idx="5"/>
          </p:nvPr>
        </p:nvSpPr>
        <p:spPr/>
        <p:txBody>
          <a:bodyPr/>
          <a:lstStyle/>
          <a:p>
            <a:fld id="{4A88BABE-ECBE-44F0-B4BA-1EBF8214A1E7}" type="slidenum">
              <a:rPr lang="es-CL" smtClean="0"/>
              <a:t>8</a:t>
            </a:fld>
            <a:endParaRPr lang="es-CL"/>
          </a:p>
        </p:txBody>
      </p:sp>
    </p:spTree>
    <p:extLst>
      <p:ext uri="{BB962C8B-B14F-4D97-AF65-F5344CB8AC3E}">
        <p14:creationId xmlns:p14="http://schemas.microsoft.com/office/powerpoint/2010/main" val="313015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a:solidFill>
                  <a:schemeClr val="tx1"/>
                </a:solidFill>
                <a:effectLst/>
                <a:latin typeface="+mn-lt"/>
                <a:ea typeface="+mn-ea"/>
                <a:cs typeface="+mn-cs"/>
              </a:rPr>
              <a:t>Se puede decir que la formulación del Nexo como programa busca abarcar una amplia variedad de temas interrelacionados y los grandes desafíos que presentan para la humanidad, centrado en la disponibilidad de los recursos hídricos, la energía, y la alimentación, y el impacto que cada uno de estos presentan en su entorno.  La respuesta a estos desafíos es muchas veces solo en contextos</a:t>
            </a:r>
            <a:r>
              <a:rPr lang="es-CL" sz="1200" kern="1200" baseline="0" dirty="0">
                <a:solidFill>
                  <a:schemeClr val="tx1"/>
                </a:solidFill>
                <a:effectLst/>
                <a:latin typeface="+mn-lt"/>
                <a:ea typeface="+mn-ea"/>
                <a:cs typeface="+mn-cs"/>
              </a:rPr>
              <a:t> de emergencia o crisis</a:t>
            </a:r>
            <a:r>
              <a:rPr lang="es-CL" sz="1200" kern="1200" dirty="0">
                <a:solidFill>
                  <a:schemeClr val="tx1"/>
                </a:solidFill>
                <a:effectLst/>
                <a:latin typeface="+mn-lt"/>
                <a:ea typeface="+mn-ea"/>
                <a:cs typeface="+mn-cs"/>
              </a:rPr>
              <a:t>, pero justamente lo que busca el Nexo es generar un enfoque para abarcar esos desafíos y oportunidades en un entorno hiper conectados de manera </a:t>
            </a:r>
            <a:r>
              <a:rPr lang="es-CL" sz="1200" b="1" kern="1200" dirty="0">
                <a:solidFill>
                  <a:schemeClr val="tx1"/>
                </a:solidFill>
                <a:effectLst/>
                <a:latin typeface="+mn-lt"/>
                <a:ea typeface="+mn-ea"/>
                <a:cs typeface="+mn-cs"/>
              </a:rPr>
              <a:t>integral, identificando y resolviendo impactos cruzados, en los cuales la mejora en los aspectos de un sector no signifiquen</a:t>
            </a:r>
            <a:r>
              <a:rPr lang="es-CL" sz="1200" b="1" kern="1200" baseline="0" dirty="0">
                <a:solidFill>
                  <a:schemeClr val="tx1"/>
                </a:solidFill>
                <a:effectLst/>
                <a:latin typeface="+mn-lt"/>
                <a:ea typeface="+mn-ea"/>
                <a:cs typeface="+mn-cs"/>
              </a:rPr>
              <a:t> </a:t>
            </a:r>
            <a:r>
              <a:rPr lang="es-CL" sz="1200" b="1" kern="1200" dirty="0">
                <a:solidFill>
                  <a:schemeClr val="tx1"/>
                </a:solidFill>
                <a:effectLst/>
                <a:latin typeface="+mn-lt"/>
                <a:ea typeface="+mn-ea"/>
                <a:cs typeface="+mn-cs"/>
              </a:rPr>
              <a:t>perjuicios en otros sectores</a:t>
            </a:r>
            <a:r>
              <a:rPr lang="es-CL" sz="1200" kern="1200" dirty="0">
                <a:solidFill>
                  <a:schemeClr val="tx1"/>
                </a:solidFill>
                <a:effectLst/>
                <a:latin typeface="+mn-lt"/>
                <a:ea typeface="+mn-ea"/>
                <a:cs typeface="+mn-cs"/>
              </a:rPr>
              <a:t>.  </a:t>
            </a:r>
          </a:p>
          <a:p>
            <a:endParaRPr lang="es-CL" sz="1200" kern="1200" dirty="0">
              <a:solidFill>
                <a:schemeClr val="tx1"/>
              </a:solidFill>
              <a:effectLst/>
              <a:latin typeface="+mn-lt"/>
              <a:ea typeface="+mn-ea"/>
              <a:cs typeface="+mn-cs"/>
            </a:endParaRPr>
          </a:p>
          <a:p>
            <a:r>
              <a:rPr lang="es-CL" sz="1200" kern="1200" dirty="0">
                <a:solidFill>
                  <a:schemeClr val="tx1"/>
                </a:solidFill>
                <a:effectLst/>
                <a:latin typeface="+mn-lt"/>
                <a:ea typeface="+mn-ea"/>
                <a:cs typeface="+mn-cs"/>
              </a:rPr>
              <a:t>Se identifican varios “</a:t>
            </a:r>
            <a:r>
              <a:rPr lang="es-CL" sz="1200" kern="1200" dirty="0" err="1">
                <a:solidFill>
                  <a:schemeClr val="tx1"/>
                </a:solidFill>
                <a:effectLst/>
                <a:latin typeface="+mn-lt"/>
                <a:ea typeface="+mn-ea"/>
                <a:cs typeface="+mn-cs"/>
              </a:rPr>
              <a:t>trade</a:t>
            </a:r>
            <a:r>
              <a:rPr lang="es-CL" sz="1200" kern="1200" dirty="0">
                <a:solidFill>
                  <a:schemeClr val="tx1"/>
                </a:solidFill>
                <a:effectLst/>
                <a:latin typeface="+mn-lt"/>
                <a:ea typeface="+mn-ea"/>
                <a:cs typeface="+mn-cs"/>
              </a:rPr>
              <a:t> </a:t>
            </a:r>
            <a:r>
              <a:rPr lang="es-CL" sz="1200" kern="1200" dirty="0" err="1">
                <a:solidFill>
                  <a:schemeClr val="tx1"/>
                </a:solidFill>
                <a:effectLst/>
                <a:latin typeface="+mn-lt"/>
                <a:ea typeface="+mn-ea"/>
                <a:cs typeface="+mn-cs"/>
              </a:rPr>
              <a:t>offs</a:t>
            </a:r>
            <a:r>
              <a:rPr lang="es-CL" sz="1200" kern="1200" dirty="0">
                <a:solidFill>
                  <a:schemeClr val="tx1"/>
                </a:solidFill>
                <a:effectLst/>
                <a:latin typeface="+mn-lt"/>
                <a:ea typeface="+mn-ea"/>
                <a:cs typeface="+mn-cs"/>
              </a:rPr>
              <a:t>” entre los tres sectores del WEF Nexus.  Entre agua y energía, por ejemplo, la generación hidroeléctrica representa aproximadamente el 65% de la electricidad en nuestra región, con un gran potencial que aún se puede explotar.  Sin embargo, esta fuente de energía es altamente vulnerable al cambio climático y al esperado cambio de precipitación que conlleva.  El desarrollo de plantas hidroeléctricas puede llevar a diversos conflictos sobre el acceso al agua, como también a diversos impactos sociales y medioambientales en el entorno de la planta y de la cuenca del río.  Los sistemas de agua y energía también están estrechamente vinculados en el riego agrícola, provisión domestica e industrial, y en sistemas de enfriamiento de plantas termoeléctricas. </a:t>
            </a:r>
          </a:p>
          <a:p>
            <a:endParaRPr lang="es-CL" sz="1200" kern="1200" dirty="0">
              <a:solidFill>
                <a:schemeClr val="tx1"/>
              </a:solidFill>
              <a:effectLst/>
              <a:latin typeface="+mn-lt"/>
              <a:ea typeface="+mn-ea"/>
              <a:cs typeface="+mn-cs"/>
            </a:endParaRPr>
          </a:p>
          <a:p>
            <a:r>
              <a:rPr lang="es-CL" dirty="0"/>
              <a:t>¿Ya que</a:t>
            </a:r>
            <a:r>
              <a:rPr lang="es-CL" baseline="0" dirty="0"/>
              <a:t> sabemos algo sobre los </a:t>
            </a:r>
            <a:r>
              <a:rPr lang="es-CL" baseline="0" dirty="0" err="1"/>
              <a:t>trade</a:t>
            </a:r>
            <a:r>
              <a:rPr lang="es-CL" baseline="0" dirty="0"/>
              <a:t> </a:t>
            </a:r>
            <a:r>
              <a:rPr lang="es-CL" baseline="0" dirty="0" err="1"/>
              <a:t>offs</a:t>
            </a:r>
            <a:r>
              <a:rPr lang="es-CL" baseline="0" dirty="0"/>
              <a:t> y las interrelaciones, que se puede hacer al respecto?</a:t>
            </a:r>
            <a:endParaRPr lang="es-CL" dirty="0"/>
          </a:p>
        </p:txBody>
      </p:sp>
      <p:sp>
        <p:nvSpPr>
          <p:cNvPr id="4" name="Marcador de número de diapositiva 3"/>
          <p:cNvSpPr>
            <a:spLocks noGrp="1"/>
          </p:cNvSpPr>
          <p:nvPr>
            <p:ph type="sldNum" sz="quarter" idx="5"/>
          </p:nvPr>
        </p:nvSpPr>
        <p:spPr/>
        <p:txBody>
          <a:bodyPr/>
          <a:lstStyle/>
          <a:p>
            <a:fld id="{4A88BABE-ECBE-44F0-B4BA-1EBF8214A1E7}" type="slidenum">
              <a:rPr lang="es-CL" smtClean="0"/>
              <a:t>9</a:t>
            </a:fld>
            <a:endParaRPr lang="es-CL"/>
          </a:p>
        </p:txBody>
      </p:sp>
    </p:spTree>
    <p:extLst>
      <p:ext uri="{BB962C8B-B14F-4D97-AF65-F5344CB8AC3E}">
        <p14:creationId xmlns:p14="http://schemas.microsoft.com/office/powerpoint/2010/main" val="1062752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Imagen 2" descr="Imagen que contiene alimentos, árbol&#10;&#10;Descripción generada automáticamente">
            <a:extLst>
              <a:ext uri="{FF2B5EF4-FFF2-40B4-BE49-F238E27FC236}">
                <a16:creationId xmlns:a16="http://schemas.microsoft.com/office/drawing/2014/main" id="{D22A3B7D-D81A-4143-A97E-CD50BC26C60D}"/>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135828" y="929471"/>
            <a:ext cx="19015266" cy="5202695"/>
          </a:xfrm>
          <a:prstGeom prst="rect">
            <a:avLst/>
          </a:prstGeom>
        </p:spPr>
      </p:pic>
      <p:sp>
        <p:nvSpPr>
          <p:cNvPr id="8" name="Marcador de texto 7">
            <a:extLst>
              <a:ext uri="{FF2B5EF4-FFF2-40B4-BE49-F238E27FC236}">
                <a16:creationId xmlns:a16="http://schemas.microsoft.com/office/drawing/2014/main" id="{2852F00A-7CA5-41F4-B23A-4BD61254AD41}"/>
              </a:ext>
            </a:extLst>
          </p:cNvPr>
          <p:cNvSpPr>
            <a:spLocks noGrp="1"/>
          </p:cNvSpPr>
          <p:nvPr>
            <p:ph type="body" sz="quarter" idx="10"/>
          </p:nvPr>
        </p:nvSpPr>
        <p:spPr>
          <a:xfrm>
            <a:off x="560439" y="1901174"/>
            <a:ext cx="10205986" cy="4027355"/>
          </a:xfrm>
          <a:prstGeom prst="rect">
            <a:avLst/>
          </a:prstGeo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9" name="Título 8">
            <a:extLst>
              <a:ext uri="{FF2B5EF4-FFF2-40B4-BE49-F238E27FC236}">
                <a16:creationId xmlns:a16="http://schemas.microsoft.com/office/drawing/2014/main" id="{CA578A88-4B97-431A-B513-407A4F9DCCC5}"/>
              </a:ext>
            </a:extLst>
          </p:cNvPr>
          <p:cNvSpPr>
            <a:spLocks noGrp="1"/>
          </p:cNvSpPr>
          <p:nvPr>
            <p:ph type="title"/>
          </p:nvPr>
        </p:nvSpPr>
        <p:spPr>
          <a:xfrm>
            <a:off x="970384" y="365125"/>
            <a:ext cx="8976049" cy="1325563"/>
          </a:xfrm>
          <a:prstGeom prst="rect">
            <a:avLst/>
          </a:prstGeom>
          <a:solidFill>
            <a:srgbClr val="FFFFFF">
              <a:alpha val="50196"/>
            </a:srgbClr>
          </a:solidFill>
        </p:spPr>
        <p:txBody>
          <a:bodyPr/>
          <a:lstStyle/>
          <a:p>
            <a:r>
              <a:rPr lang="es-ES" dirty="0"/>
              <a:t>Haga clic para modificar el estilo de título del patrón</a:t>
            </a:r>
            <a:endParaRPr lang="es-CL" dirty="0"/>
          </a:p>
        </p:txBody>
      </p:sp>
    </p:spTree>
    <p:extLst>
      <p:ext uri="{BB962C8B-B14F-4D97-AF65-F5344CB8AC3E}">
        <p14:creationId xmlns:p14="http://schemas.microsoft.com/office/powerpoint/2010/main" val="364716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Google Shape;24;p2">
            <a:extLst>
              <a:ext uri="{FF2B5EF4-FFF2-40B4-BE49-F238E27FC236}">
                <a16:creationId xmlns:a16="http://schemas.microsoft.com/office/drawing/2014/main" id="{C4F639E1-BF07-4852-9F33-9D86676A168B}"/>
              </a:ext>
            </a:extLst>
          </p:cNvPr>
          <p:cNvSpPr txBox="1"/>
          <p:nvPr userDrawn="1"/>
        </p:nvSpPr>
        <p:spPr>
          <a:xfrm>
            <a:off x="4944414" y="1540516"/>
            <a:ext cx="246308" cy="44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 name="Google Shape;22;p2">
            <a:extLst>
              <a:ext uri="{FF2B5EF4-FFF2-40B4-BE49-F238E27FC236}">
                <a16:creationId xmlns:a16="http://schemas.microsoft.com/office/drawing/2014/main" id="{04B3A559-D222-4395-9239-25CDC40B973A}"/>
              </a:ext>
            </a:extLst>
          </p:cNvPr>
          <p:cNvPicPr preferRelativeResize="0">
            <a:picLocks noChangeAspect="1"/>
          </p:cNvPicPr>
          <p:nvPr userDrawn="1"/>
        </p:nvPicPr>
        <p:blipFill rotWithShape="1">
          <a:blip r:embed="rId2">
            <a:alphaModFix/>
          </a:blip>
          <a:srcRect/>
          <a:stretch/>
        </p:blipFill>
        <p:spPr>
          <a:xfrm>
            <a:off x="13309175" y="6052276"/>
            <a:ext cx="1887917" cy="489443"/>
          </a:xfrm>
          <a:prstGeom prst="rect">
            <a:avLst/>
          </a:prstGeom>
          <a:noFill/>
          <a:ln>
            <a:noFill/>
          </a:ln>
        </p:spPr>
      </p:pic>
      <p:pic>
        <p:nvPicPr>
          <p:cNvPr id="5" name="Imagen 4" descr="Imagen que contiene alimentos, árbol&#10;&#10;Descripción generada automáticamente">
            <a:extLst>
              <a:ext uri="{FF2B5EF4-FFF2-40B4-BE49-F238E27FC236}">
                <a16:creationId xmlns:a16="http://schemas.microsoft.com/office/drawing/2014/main" id="{73C7A729-B7A3-4855-BB6B-045C35000C63}"/>
              </a:ext>
            </a:extLst>
          </p:cNvPr>
          <p:cNvPicPr>
            <a:picLocks noChangeAspect="1"/>
          </p:cNvPicPr>
          <p:nvPr userDrawn="1"/>
        </p:nvPicPr>
        <p:blipFill>
          <a:blip r:embed="rId3">
            <a:alphaModFix amt="30000"/>
            <a:extLst>
              <a:ext uri="{28A0092B-C50C-407E-A947-70E740481C1C}">
                <a14:useLocalDpi xmlns:a14="http://schemas.microsoft.com/office/drawing/2010/main" val="0"/>
              </a:ext>
            </a:extLst>
          </a:blip>
          <a:stretch>
            <a:fillRect/>
          </a:stretch>
        </p:blipFill>
        <p:spPr>
          <a:xfrm>
            <a:off x="-1135828" y="929471"/>
            <a:ext cx="19015266" cy="5202695"/>
          </a:xfrm>
          <a:prstGeom prst="rect">
            <a:avLst/>
          </a:prstGeom>
        </p:spPr>
      </p:pic>
      <p:pic>
        <p:nvPicPr>
          <p:cNvPr id="6" name="Google Shape;22;p2">
            <a:extLst>
              <a:ext uri="{FF2B5EF4-FFF2-40B4-BE49-F238E27FC236}">
                <a16:creationId xmlns:a16="http://schemas.microsoft.com/office/drawing/2014/main" id="{63AE68C7-EAB8-48C0-8C0A-F152B947F995}"/>
              </a:ext>
            </a:extLst>
          </p:cNvPr>
          <p:cNvPicPr preferRelativeResize="0">
            <a:picLocks noChangeAspect="1"/>
          </p:cNvPicPr>
          <p:nvPr userDrawn="1"/>
        </p:nvPicPr>
        <p:blipFill rotWithShape="1">
          <a:blip r:embed="rId2">
            <a:alphaModFix/>
          </a:blip>
          <a:srcRect/>
          <a:stretch/>
        </p:blipFill>
        <p:spPr>
          <a:xfrm>
            <a:off x="13309175" y="6052276"/>
            <a:ext cx="1887917" cy="489443"/>
          </a:xfrm>
          <a:prstGeom prst="rect">
            <a:avLst/>
          </a:prstGeom>
          <a:noFill/>
          <a:ln>
            <a:noFill/>
          </a:ln>
        </p:spPr>
      </p:pic>
      <p:pic>
        <p:nvPicPr>
          <p:cNvPr id="7" name="Imagen 6">
            <a:extLst>
              <a:ext uri="{FF2B5EF4-FFF2-40B4-BE49-F238E27FC236}">
                <a16:creationId xmlns:a16="http://schemas.microsoft.com/office/drawing/2014/main" id="{AD153AF0-9AB1-4A1F-B8C2-88F4B442BC2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144" t="10278" r="12559" b="19569"/>
          <a:stretch/>
        </p:blipFill>
        <p:spPr>
          <a:xfrm>
            <a:off x="14284372" y="167034"/>
            <a:ext cx="971330" cy="633241"/>
          </a:xfrm>
          <a:prstGeom prst="rect">
            <a:avLst/>
          </a:prstGeom>
        </p:spPr>
      </p:pic>
      <p:pic>
        <p:nvPicPr>
          <p:cNvPr id="8" name="Imagen 7">
            <a:extLst>
              <a:ext uri="{FF2B5EF4-FFF2-40B4-BE49-F238E27FC236}">
                <a16:creationId xmlns:a16="http://schemas.microsoft.com/office/drawing/2014/main" id="{9C3C8704-0BA2-4569-AF6C-3ED961C740B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1337" b="-6241"/>
          <a:stretch/>
        </p:blipFill>
        <p:spPr>
          <a:xfrm>
            <a:off x="13343587" y="215171"/>
            <a:ext cx="940785" cy="585104"/>
          </a:xfrm>
          <a:prstGeom prst="rect">
            <a:avLst/>
          </a:prstGeom>
          <a:solidFill>
            <a:schemeClr val="bg1"/>
          </a:solidFill>
        </p:spPr>
      </p:pic>
      <p:sp>
        <p:nvSpPr>
          <p:cNvPr id="10" name="Título 8">
            <a:extLst>
              <a:ext uri="{FF2B5EF4-FFF2-40B4-BE49-F238E27FC236}">
                <a16:creationId xmlns:a16="http://schemas.microsoft.com/office/drawing/2014/main" id="{2078A3BD-5550-43EA-A29F-E10AD4058B01}"/>
              </a:ext>
            </a:extLst>
          </p:cNvPr>
          <p:cNvSpPr>
            <a:spLocks noGrp="1"/>
          </p:cNvSpPr>
          <p:nvPr>
            <p:ph type="title"/>
          </p:nvPr>
        </p:nvSpPr>
        <p:spPr>
          <a:xfrm>
            <a:off x="838200" y="365125"/>
            <a:ext cx="9339958" cy="1325563"/>
          </a:xfrm>
          <a:prstGeom prst="rect">
            <a:avLst/>
          </a:prstGeom>
        </p:spPr>
        <p:txBody>
          <a:bodyPr/>
          <a:lstStyle/>
          <a:p>
            <a:r>
              <a:rPr lang="es-ES" dirty="0"/>
              <a:t>Haga clic para modificar el estilo de título del patrón</a:t>
            </a:r>
            <a:endParaRPr lang="es-CL" dirty="0"/>
          </a:p>
        </p:txBody>
      </p:sp>
      <p:sp>
        <p:nvSpPr>
          <p:cNvPr id="11" name="Marcador de texto 7">
            <a:extLst>
              <a:ext uri="{FF2B5EF4-FFF2-40B4-BE49-F238E27FC236}">
                <a16:creationId xmlns:a16="http://schemas.microsoft.com/office/drawing/2014/main" id="{540E2023-1141-4E80-9E8F-5CBC8BD020CA}"/>
              </a:ext>
            </a:extLst>
          </p:cNvPr>
          <p:cNvSpPr>
            <a:spLocks noGrp="1"/>
          </p:cNvSpPr>
          <p:nvPr>
            <p:ph type="body" sz="quarter" idx="10"/>
          </p:nvPr>
        </p:nvSpPr>
        <p:spPr>
          <a:xfrm>
            <a:off x="560439" y="1901174"/>
            <a:ext cx="10205986" cy="4027355"/>
          </a:xfrm>
          <a:prstGeom prst="rect">
            <a:avLst/>
          </a:prstGeo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extLst>
      <p:ext uri="{BB962C8B-B14F-4D97-AF65-F5344CB8AC3E}">
        <p14:creationId xmlns:p14="http://schemas.microsoft.com/office/powerpoint/2010/main" val="228323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1926B7E-3E96-4121-BBC6-96271F055FC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355421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3200" b="0" cap="all"/>
            </a:lvl1pPr>
          </a:lstStyle>
          <a:p>
            <a:r>
              <a:rPr lang="de-DE" dirty="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Click to edit Master text styles</a:t>
            </a:r>
          </a:p>
        </p:txBody>
      </p:sp>
      <p:sp>
        <p:nvSpPr>
          <p:cNvPr id="4" name="Date Placeholder 3"/>
          <p:cNvSpPr>
            <a:spLocks noGrp="1"/>
          </p:cNvSpPr>
          <p:nvPr>
            <p:ph type="dt" sz="half" idx="10"/>
          </p:nvPr>
        </p:nvSpPr>
        <p:spPr/>
        <p:txBody>
          <a:bodyPr/>
          <a:lstStyle/>
          <a:p>
            <a:fld id="{9B74B7EC-40E5-45AF-920B-AFE5F40138B7}" type="datetime1">
              <a:rPr lang="de-DE" smtClean="0"/>
              <a:t>06.07.2021</a:t>
            </a:fld>
            <a:endParaRPr lang="en-US"/>
          </a:p>
        </p:txBody>
      </p:sp>
      <p:sp>
        <p:nvSpPr>
          <p:cNvPr id="5" name="Footer Placeholder 4"/>
          <p:cNvSpPr>
            <a:spLocks noGrp="1"/>
          </p:cNvSpPr>
          <p:nvPr>
            <p:ph type="ftr" sz="quarter" idx="11"/>
          </p:nvPr>
        </p:nvSpPr>
        <p:spPr/>
        <p:txBody>
          <a:bodyPr/>
          <a:lstStyle/>
          <a:p>
            <a:r>
              <a:rPr lang="en-US" dirty="0"/>
              <a:t>Introduction to the WEF Nexus</a:t>
            </a:r>
          </a:p>
        </p:txBody>
      </p:sp>
      <p:sp>
        <p:nvSpPr>
          <p:cNvPr id="6" name="Slide Number Placeholder 5"/>
          <p:cNvSpPr>
            <a:spLocks noGrp="1"/>
          </p:cNvSpPr>
          <p:nvPr>
            <p:ph type="sldNum" sz="quarter" idx="12"/>
          </p:nvPr>
        </p:nvSpPr>
        <p:spPr/>
        <p:txBody>
          <a:bodyPr/>
          <a:lstStyle/>
          <a:p>
            <a:fld id="{667D8924-ED41-2D41-ADBC-AA00085F47EA}" type="slidenum">
              <a:rPr lang="en-US" smtClean="0"/>
              <a:t>‹Nº›</a:t>
            </a:fld>
            <a:endParaRPr lang="en-US" dirty="0"/>
          </a:p>
        </p:txBody>
      </p:sp>
    </p:spTree>
    <p:extLst>
      <p:ext uri="{BB962C8B-B14F-4D97-AF65-F5344CB8AC3E}">
        <p14:creationId xmlns:p14="http://schemas.microsoft.com/office/powerpoint/2010/main" val="180725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B2D6E-82AA-4494-9864-C1EED222B73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D3F54943-A4FB-49F6-8D3B-3E69FBA1E4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pic>
        <p:nvPicPr>
          <p:cNvPr id="9" name="Imagen 8" descr="Imagen que contiene alimentos, árbol&#10;&#10;Descripción generada automáticamente">
            <a:extLst>
              <a:ext uri="{FF2B5EF4-FFF2-40B4-BE49-F238E27FC236}">
                <a16:creationId xmlns:a16="http://schemas.microsoft.com/office/drawing/2014/main" id="{A8FC0A46-CF3A-4D0D-B65B-9AE05EAB86FF}"/>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762000" y="1180149"/>
            <a:ext cx="19955750" cy="5460017"/>
          </a:xfrm>
          <a:prstGeom prst="rect">
            <a:avLst/>
          </a:prstGeom>
        </p:spPr>
      </p:pic>
      <p:pic>
        <p:nvPicPr>
          <p:cNvPr id="11" name="Imagen 10">
            <a:extLst>
              <a:ext uri="{FF2B5EF4-FFF2-40B4-BE49-F238E27FC236}">
                <a16:creationId xmlns:a16="http://schemas.microsoft.com/office/drawing/2014/main" id="{ADF75F47-72C4-4A45-8D84-8FD07844E0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44" t="10278" r="12559" b="19569"/>
          <a:stretch/>
        </p:blipFill>
        <p:spPr>
          <a:xfrm>
            <a:off x="1221955" y="203201"/>
            <a:ext cx="971330" cy="633241"/>
          </a:xfrm>
          <a:prstGeom prst="rect">
            <a:avLst/>
          </a:prstGeom>
        </p:spPr>
      </p:pic>
      <p:pic>
        <p:nvPicPr>
          <p:cNvPr id="12" name="Imagen 11">
            <a:extLst>
              <a:ext uri="{FF2B5EF4-FFF2-40B4-BE49-F238E27FC236}">
                <a16:creationId xmlns:a16="http://schemas.microsoft.com/office/drawing/2014/main" id="{09CF4D3E-51EF-4108-86B0-1DD6E9792E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337" b="-6241"/>
          <a:stretch/>
        </p:blipFill>
        <p:spPr>
          <a:xfrm>
            <a:off x="281170" y="251338"/>
            <a:ext cx="940785" cy="585104"/>
          </a:xfrm>
          <a:prstGeom prst="rect">
            <a:avLst/>
          </a:prstGeom>
          <a:solidFill>
            <a:schemeClr val="bg1"/>
          </a:solidFill>
        </p:spPr>
      </p:pic>
    </p:spTree>
    <p:extLst>
      <p:ext uri="{BB962C8B-B14F-4D97-AF65-F5344CB8AC3E}">
        <p14:creationId xmlns:p14="http://schemas.microsoft.com/office/powerpoint/2010/main" val="2838509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oogle Shape;22;p2">
            <a:extLst>
              <a:ext uri="{FF2B5EF4-FFF2-40B4-BE49-F238E27FC236}">
                <a16:creationId xmlns:a16="http://schemas.microsoft.com/office/drawing/2014/main" id="{45458FC4-0EED-4089-8216-A8924A254895}"/>
              </a:ext>
            </a:extLst>
          </p:cNvPr>
          <p:cNvPicPr preferRelativeResize="0">
            <a:picLocks noChangeAspect="1"/>
          </p:cNvPicPr>
          <p:nvPr userDrawn="1"/>
        </p:nvPicPr>
        <p:blipFill rotWithShape="1">
          <a:blip r:embed="rId7">
            <a:alphaModFix/>
          </a:blip>
          <a:srcRect/>
          <a:stretch/>
        </p:blipFill>
        <p:spPr>
          <a:xfrm>
            <a:off x="10296000" y="314278"/>
            <a:ext cx="1887917" cy="489443"/>
          </a:xfrm>
          <a:prstGeom prst="rect">
            <a:avLst/>
          </a:prstGeom>
          <a:noFill/>
          <a:ln>
            <a:noFill/>
          </a:ln>
        </p:spPr>
      </p:pic>
      <p:pic>
        <p:nvPicPr>
          <p:cNvPr id="9" name="Imagen 8" descr="Logotipo, nombre de la empresa&#10;&#10;Descripción generada automáticamente">
            <a:extLst>
              <a:ext uri="{FF2B5EF4-FFF2-40B4-BE49-F238E27FC236}">
                <a16:creationId xmlns:a16="http://schemas.microsoft.com/office/drawing/2014/main" id="{7C98AEEA-FAF4-4375-AB04-A12F969F9B6C}"/>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37007" b="37687"/>
          <a:stretch/>
        </p:blipFill>
        <p:spPr>
          <a:xfrm>
            <a:off x="10296000" y="6209338"/>
            <a:ext cx="1321361" cy="334385"/>
          </a:xfrm>
          <a:prstGeom prst="rect">
            <a:avLst/>
          </a:prstGeom>
        </p:spPr>
      </p:pic>
    </p:spTree>
    <p:extLst>
      <p:ext uri="{BB962C8B-B14F-4D97-AF65-F5344CB8AC3E}">
        <p14:creationId xmlns:p14="http://schemas.microsoft.com/office/powerpoint/2010/main" val="367821746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62"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6.pn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hyperlink" Target="https://survey.lamapoll.de/Ex-ante-Evaluation-Webinar-atingi"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mailto:Antonio.levy@giz.de" TargetMode="External"/><Relationship Id="rId13"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jpg"/><Relationship Id="rId12"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29.jpg"/><Relationship Id="rId5" Type="http://schemas.openxmlformats.org/officeDocument/2006/relationships/image" Target="../media/image1.png"/><Relationship Id="rId10" Type="http://schemas.openxmlformats.org/officeDocument/2006/relationships/image" Target="../media/image4.jpg"/><Relationship Id="rId4" Type="http://schemas.openxmlformats.org/officeDocument/2006/relationships/image" Target="../media/image27.png"/><Relationship Id="rId9" Type="http://schemas.openxmlformats.org/officeDocument/2006/relationships/hyperlink" Target="http://www.water-energy-food.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tinyurl.com/yjhdlngv"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hyperlink" Target="https://tinyurl.com/yjhdlngv" TargetMode="External"/><Relationship Id="rId5" Type="http://schemas.openxmlformats.org/officeDocument/2006/relationships/image" Target="../media/image16.png"/><Relationship Id="rId10" Type="http://schemas.openxmlformats.org/officeDocument/2006/relationships/image" Target="../media/image15.svg"/><Relationship Id="rId4" Type="http://schemas.openxmlformats.org/officeDocument/2006/relationships/image" Target="../media/image18.sv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6.png"/><Relationship Id="rId10" Type="http://schemas.openxmlformats.org/officeDocument/2006/relationships/image" Target="../media/image15.svg"/><Relationship Id="rId4" Type="http://schemas.openxmlformats.org/officeDocument/2006/relationships/image" Target="../media/image18.sv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DA94C-BE40-4C6B-B8E2-E882E443C09B}"/>
              </a:ext>
            </a:extLst>
          </p:cNvPr>
          <p:cNvSpPr>
            <a:spLocks noGrp="1"/>
          </p:cNvSpPr>
          <p:nvPr>
            <p:ph type="ctrTitle"/>
          </p:nvPr>
        </p:nvSpPr>
        <p:spPr>
          <a:xfrm>
            <a:off x="1524000" y="1477963"/>
            <a:ext cx="9144000" cy="2387600"/>
          </a:xfrm>
        </p:spPr>
        <p:txBody>
          <a:bodyPr/>
          <a:lstStyle/>
          <a:p>
            <a:r>
              <a:rPr lang="es-CL" noProof="0" dirty="0"/>
              <a:t>El Nexo Agua-Energía-Alimentación</a:t>
            </a:r>
            <a:r>
              <a:rPr lang="es-CL" baseline="0" noProof="0" dirty="0"/>
              <a:t> en América Latina </a:t>
            </a:r>
            <a:r>
              <a:rPr lang="es-CL" noProof="0" dirty="0"/>
              <a:t>y el Caribe</a:t>
            </a:r>
          </a:p>
        </p:txBody>
      </p:sp>
      <p:sp>
        <p:nvSpPr>
          <p:cNvPr id="8" name="Subtítulo 7">
            <a:extLst>
              <a:ext uri="{FF2B5EF4-FFF2-40B4-BE49-F238E27FC236}">
                <a16:creationId xmlns:a16="http://schemas.microsoft.com/office/drawing/2014/main" id="{B6C4B9A9-E46D-4D8F-B73A-A5B0FA9BADF5}"/>
              </a:ext>
            </a:extLst>
          </p:cNvPr>
          <p:cNvSpPr>
            <a:spLocks noGrp="1"/>
          </p:cNvSpPr>
          <p:nvPr>
            <p:ph type="subTitle" idx="1"/>
          </p:nvPr>
        </p:nvSpPr>
        <p:spPr>
          <a:xfrm>
            <a:off x="1524000" y="4676952"/>
            <a:ext cx="9144000" cy="1655762"/>
          </a:xfrm>
        </p:spPr>
        <p:txBody>
          <a:bodyPr/>
          <a:lstStyle/>
          <a:p>
            <a:pPr rtl="0" eaLnBrk="1" latinLnBrk="0" hangingPunct="1"/>
            <a:r>
              <a:rPr lang="es-CL" sz="2400" b="1" kern="1200" noProof="0" dirty="0">
                <a:solidFill>
                  <a:schemeClr val="tx1"/>
                </a:solidFill>
                <a:effectLst/>
                <a:latin typeface="+mn-lt"/>
                <a:ea typeface="+mn-ea"/>
                <a:cs typeface="+mn-cs"/>
              </a:rPr>
              <a:t>Antonio Levy</a:t>
            </a:r>
            <a:endParaRPr lang="es-CL" noProof="0" dirty="0">
              <a:effectLst/>
            </a:endParaRPr>
          </a:p>
          <a:p>
            <a:pPr algn="ctr" rtl="0" eaLnBrk="1" latinLnBrk="0" hangingPunct="1"/>
            <a:r>
              <a:rPr lang="es-CL" sz="2400" b="1" kern="1200" noProof="0" dirty="0">
                <a:solidFill>
                  <a:schemeClr val="tx1"/>
                </a:solidFill>
                <a:effectLst/>
                <a:latin typeface="+mn-lt"/>
                <a:ea typeface="+mn-ea"/>
                <a:cs typeface="+mn-cs"/>
              </a:rPr>
              <a:t>Coordinador Regional Nexo – América Latina y Caribe</a:t>
            </a:r>
          </a:p>
          <a:p>
            <a:pPr rtl="0" eaLnBrk="1" latinLnBrk="0" hangingPunct="1"/>
            <a:r>
              <a:rPr lang="es-CL" b="1" noProof="0" dirty="0"/>
              <a:t>Lanzamiento Curso Virtual Nexo</a:t>
            </a:r>
          </a:p>
          <a:p>
            <a:pPr rtl="0" eaLnBrk="1" latinLnBrk="0" hangingPunct="1"/>
            <a:r>
              <a:rPr lang="es-CL" b="1" noProof="0" dirty="0">
                <a:effectLst/>
              </a:rPr>
              <a:t>18 de Mayo, 2021</a:t>
            </a:r>
            <a:endParaRPr lang="es-CL" noProof="0" dirty="0">
              <a:effectLst/>
            </a:endParaRPr>
          </a:p>
        </p:txBody>
      </p:sp>
    </p:spTree>
    <p:extLst>
      <p:ext uri="{BB962C8B-B14F-4D97-AF65-F5344CB8AC3E}">
        <p14:creationId xmlns:p14="http://schemas.microsoft.com/office/powerpoint/2010/main" val="48229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C1BB-7DB4-43AF-AE7D-730E37C41A40}"/>
              </a:ext>
            </a:extLst>
          </p:cNvPr>
          <p:cNvSpPr>
            <a:spLocks noGrp="1"/>
          </p:cNvSpPr>
          <p:nvPr>
            <p:ph type="title"/>
          </p:nvPr>
        </p:nvSpPr>
        <p:spPr>
          <a:xfrm>
            <a:off x="1327355" y="365125"/>
            <a:ext cx="9055510" cy="662781"/>
          </a:xfrm>
          <a:prstGeom prst="rect">
            <a:avLst/>
          </a:prstGeom>
        </p:spPr>
        <p:txBody>
          <a:bodyPr/>
          <a:lstStyle/>
          <a:p>
            <a:pPr algn="ctr"/>
            <a:r>
              <a:rPr lang="es-CL" noProof="0" dirty="0">
                <a:ea typeface="+mj-lt"/>
                <a:cs typeface="+mj-lt"/>
              </a:rPr>
              <a:t>Recomendaciones Bonn2011</a:t>
            </a:r>
          </a:p>
        </p:txBody>
      </p:sp>
      <p:sp>
        <p:nvSpPr>
          <p:cNvPr id="3" name="Content Placeholder 2">
            <a:extLst>
              <a:ext uri="{FF2B5EF4-FFF2-40B4-BE49-F238E27FC236}">
                <a16:creationId xmlns:a16="http://schemas.microsoft.com/office/drawing/2014/main" id="{6147DC40-8FB7-4CED-B08B-F49422CE1B8A}"/>
              </a:ext>
            </a:extLst>
          </p:cNvPr>
          <p:cNvSpPr>
            <a:spLocks noGrp="1"/>
          </p:cNvSpPr>
          <p:nvPr>
            <p:ph type="body" sz="quarter" idx="10"/>
          </p:nvPr>
        </p:nvSpPr>
        <p:spPr>
          <a:xfrm>
            <a:off x="174359" y="1027906"/>
            <a:ext cx="6150241" cy="5830094"/>
          </a:xfrm>
        </p:spPr>
        <p:txBody>
          <a:bodyPr vert="horz" lIns="91440" tIns="45720" rIns="91440" bIns="45720" rtlCol="0" anchor="t">
            <a:normAutofit fontScale="92500" lnSpcReduction="10000"/>
          </a:bodyPr>
          <a:lstStyle/>
          <a:p>
            <a:r>
              <a:rPr lang="es-CL" dirty="0"/>
              <a:t>Objetivo: </a:t>
            </a:r>
            <a:r>
              <a:rPr lang="es-CL" b="1" dirty="0"/>
              <a:t>fomentar seguridad </a:t>
            </a:r>
            <a:r>
              <a:rPr lang="es-CL" dirty="0"/>
              <a:t>en…</a:t>
            </a:r>
          </a:p>
          <a:p>
            <a:pPr lvl="1"/>
            <a:r>
              <a:rPr lang="es-CL" dirty="0"/>
              <a:t>Agua</a:t>
            </a:r>
          </a:p>
          <a:p>
            <a:pPr lvl="1"/>
            <a:r>
              <a:rPr lang="es-CL" dirty="0"/>
              <a:t>Energía</a:t>
            </a:r>
          </a:p>
          <a:p>
            <a:pPr lvl="1"/>
            <a:r>
              <a:rPr lang="es-CL" dirty="0"/>
              <a:t>Alimentación</a:t>
            </a:r>
          </a:p>
          <a:p>
            <a:r>
              <a:rPr lang="es-CL" noProof="0" dirty="0">
                <a:ea typeface="+mn-lt"/>
                <a:cs typeface="+mn-lt"/>
              </a:rPr>
              <a:t>Desafíos</a:t>
            </a:r>
          </a:p>
          <a:p>
            <a:pPr lvl="1"/>
            <a:r>
              <a:rPr lang="es-CL" noProof="0" dirty="0">
                <a:ea typeface="+mn-lt"/>
                <a:cs typeface="+mn-lt"/>
              </a:rPr>
              <a:t>Acceso universal a servicios básicos</a:t>
            </a:r>
            <a:endParaRPr lang="es-CL" noProof="0" dirty="0"/>
          </a:p>
          <a:p>
            <a:pPr lvl="1"/>
            <a:r>
              <a:rPr lang="es-CL" noProof="0" dirty="0">
                <a:ea typeface="+mn-lt"/>
                <a:cs typeface="+mn-lt"/>
              </a:rPr>
              <a:t>Productividad de los recursos naturales</a:t>
            </a:r>
            <a:endParaRPr lang="es-CL" noProof="0" dirty="0"/>
          </a:p>
          <a:p>
            <a:pPr lvl="1"/>
            <a:r>
              <a:rPr lang="es-CL" noProof="0" dirty="0">
                <a:ea typeface="+mn-lt"/>
                <a:cs typeface="+mn-lt"/>
              </a:rPr>
              <a:t>Valorización de los ecosistemas</a:t>
            </a:r>
          </a:p>
          <a:p>
            <a:pPr rtl="0" eaLnBrk="1" latinLnBrk="0" hangingPunct="1"/>
            <a:r>
              <a:rPr lang="es-CL" sz="2800" kern="1200" noProof="0" dirty="0">
                <a:solidFill>
                  <a:schemeClr val="tx1"/>
                </a:solidFill>
                <a:effectLst/>
                <a:latin typeface="+mn-lt"/>
                <a:ea typeface="+mn-ea"/>
                <a:cs typeface="+mn-cs"/>
              </a:rPr>
              <a:t>Conclusiones</a:t>
            </a:r>
            <a:r>
              <a:rPr lang="es-CL" sz="2800" kern="1200" baseline="0" noProof="0" dirty="0">
                <a:solidFill>
                  <a:schemeClr val="tx1"/>
                </a:solidFill>
                <a:effectLst/>
                <a:latin typeface="+mn-lt"/>
                <a:ea typeface="+mn-ea"/>
                <a:cs typeface="+mn-cs"/>
              </a:rPr>
              <a:t>:</a:t>
            </a:r>
            <a:endParaRPr lang="es-CL" noProof="0" dirty="0">
              <a:effectLst/>
            </a:endParaRPr>
          </a:p>
          <a:p>
            <a:pPr lvl="1" rtl="0" eaLnBrk="1" latinLnBrk="0" hangingPunct="1"/>
            <a:r>
              <a:rPr lang="es-CL" sz="2400" kern="1200" noProof="0" dirty="0">
                <a:solidFill>
                  <a:schemeClr val="tx1"/>
                </a:solidFill>
                <a:effectLst/>
                <a:latin typeface="+mn-lt"/>
                <a:ea typeface="+mn-ea"/>
                <a:cs typeface="+mn-cs"/>
              </a:rPr>
              <a:t>Coherencia </a:t>
            </a:r>
            <a:endParaRPr lang="es-CL" noProof="0" dirty="0">
              <a:effectLst/>
            </a:endParaRPr>
          </a:p>
          <a:p>
            <a:pPr lvl="1" rtl="0" eaLnBrk="1" latinLnBrk="0" hangingPunct="1"/>
            <a:r>
              <a:rPr lang="es-CL" sz="2400" kern="1200" noProof="0" dirty="0">
                <a:solidFill>
                  <a:schemeClr val="tx1"/>
                </a:solidFill>
                <a:effectLst/>
                <a:latin typeface="+mn-lt"/>
                <a:ea typeface="+mn-ea"/>
                <a:cs typeface="+mn-cs"/>
              </a:rPr>
              <a:t>Acelerar el acceso a servicios básicos</a:t>
            </a:r>
            <a:endParaRPr lang="es-CL" noProof="0" dirty="0">
              <a:effectLst/>
            </a:endParaRPr>
          </a:p>
          <a:p>
            <a:pPr lvl="1" rtl="0" eaLnBrk="1" latinLnBrk="0" hangingPunct="1"/>
            <a:r>
              <a:rPr lang="es-CL" sz="2400" kern="1200" noProof="0" dirty="0">
                <a:solidFill>
                  <a:schemeClr val="tx1"/>
                </a:solidFill>
                <a:effectLst/>
                <a:latin typeface="+mn-lt"/>
                <a:ea typeface="+mn-ea"/>
                <a:cs typeface="+mn-cs"/>
              </a:rPr>
              <a:t>Eficiencia: Hacer más utilizando menos recursos</a:t>
            </a:r>
            <a:endParaRPr lang="es-CL" noProof="0" dirty="0">
              <a:effectLst/>
            </a:endParaRPr>
          </a:p>
          <a:p>
            <a:pPr lvl="1" rtl="0" eaLnBrk="1" latinLnBrk="0" hangingPunct="1"/>
            <a:r>
              <a:rPr lang="es-CL" sz="2400" kern="1200" noProof="0" dirty="0">
                <a:solidFill>
                  <a:schemeClr val="tx1"/>
                </a:solidFill>
                <a:effectLst/>
                <a:latin typeface="+mn-lt"/>
                <a:ea typeface="+mn-ea"/>
                <a:cs typeface="+mn-cs"/>
              </a:rPr>
              <a:t>Reducir desechos</a:t>
            </a:r>
            <a:endParaRPr lang="es-CL" noProof="0" dirty="0">
              <a:effectLst/>
            </a:endParaRPr>
          </a:p>
          <a:p>
            <a:pPr lvl="1" rtl="0" eaLnBrk="1" latinLnBrk="0" hangingPunct="1"/>
            <a:r>
              <a:rPr lang="es-CL" sz="2400" kern="1200" noProof="0" dirty="0">
                <a:solidFill>
                  <a:schemeClr val="tx1"/>
                </a:solidFill>
                <a:effectLst/>
                <a:latin typeface="+mn-lt"/>
                <a:ea typeface="+mn-ea"/>
                <a:cs typeface="+mn-cs"/>
              </a:rPr>
              <a:t>Valorar la infraestructura verde</a:t>
            </a:r>
            <a:endParaRPr lang="es-CL" noProof="0" dirty="0">
              <a:effectLst/>
            </a:endParaRPr>
          </a:p>
          <a:p>
            <a:pPr lvl="1" rtl="0" eaLnBrk="1" latinLnBrk="0" hangingPunct="1"/>
            <a:r>
              <a:rPr lang="es-CL" sz="2400" kern="1200" noProof="0" dirty="0">
                <a:solidFill>
                  <a:schemeClr val="tx1"/>
                </a:solidFill>
                <a:effectLst/>
                <a:latin typeface="+mn-lt"/>
                <a:ea typeface="+mn-ea"/>
                <a:cs typeface="+mn-cs"/>
              </a:rPr>
              <a:t>Movilizar la conducta de los consumidores</a:t>
            </a:r>
          </a:p>
        </p:txBody>
      </p:sp>
      <p:graphicFrame>
        <p:nvGraphicFramePr>
          <p:cNvPr id="4" name="Diagrama 3">
            <a:extLst>
              <a:ext uri="{FF2B5EF4-FFF2-40B4-BE49-F238E27FC236}">
                <a16:creationId xmlns:a16="http://schemas.microsoft.com/office/drawing/2014/main" id="{CD64F258-8E67-4885-8089-027F66E709AC}"/>
              </a:ext>
            </a:extLst>
          </p:cNvPr>
          <p:cNvGraphicFramePr/>
          <p:nvPr>
            <p:extLst>
              <p:ext uri="{D42A27DB-BD31-4B8C-83A1-F6EECF244321}">
                <p14:modId xmlns:p14="http://schemas.microsoft.com/office/powerpoint/2010/main" val="3489453636"/>
              </p:ext>
            </p:extLst>
          </p:nvPr>
        </p:nvGraphicFramePr>
        <p:xfrm>
          <a:off x="5250180" y="1027906"/>
          <a:ext cx="7303770" cy="5239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20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7C4F-77FC-43BF-AFBF-A1DBBB641975}"/>
              </a:ext>
            </a:extLst>
          </p:cNvPr>
          <p:cNvSpPr>
            <a:spLocks noGrp="1"/>
          </p:cNvSpPr>
          <p:nvPr>
            <p:ph type="title"/>
          </p:nvPr>
        </p:nvSpPr>
        <p:spPr>
          <a:xfrm>
            <a:off x="1327355" y="365126"/>
            <a:ext cx="9055510" cy="564346"/>
          </a:xfrm>
          <a:prstGeom prst="rect">
            <a:avLst/>
          </a:prstGeom>
        </p:spPr>
        <p:txBody>
          <a:bodyPr>
            <a:normAutofit fontScale="90000"/>
          </a:bodyPr>
          <a:lstStyle/>
          <a:p>
            <a:r>
              <a:rPr lang="es-CL" noProof="0" dirty="0">
                <a:cs typeface="Calibri Light"/>
              </a:rPr>
              <a:t>Bonn2011: ¿Cómo tomar acción?</a:t>
            </a:r>
            <a:endParaRPr lang="es-CL" noProof="0" dirty="0"/>
          </a:p>
        </p:txBody>
      </p:sp>
      <p:sp>
        <p:nvSpPr>
          <p:cNvPr id="5" name="Marcador de texto 4">
            <a:extLst>
              <a:ext uri="{FF2B5EF4-FFF2-40B4-BE49-F238E27FC236}">
                <a16:creationId xmlns:a16="http://schemas.microsoft.com/office/drawing/2014/main" id="{987F8C0E-3090-4A84-B3F6-2C5DFBA9CAD4}"/>
              </a:ext>
            </a:extLst>
          </p:cNvPr>
          <p:cNvSpPr>
            <a:spLocks noGrp="1"/>
          </p:cNvSpPr>
          <p:nvPr>
            <p:ph type="body" sz="quarter" idx="10"/>
          </p:nvPr>
        </p:nvSpPr>
        <p:spPr/>
        <p:txBody>
          <a:bodyPr/>
          <a:lstStyle/>
          <a:p>
            <a:endParaRPr lang="es-CL" dirty="0"/>
          </a:p>
        </p:txBody>
      </p:sp>
      <p:graphicFrame>
        <p:nvGraphicFramePr>
          <p:cNvPr id="4" name="Diagrama 3">
            <a:extLst>
              <a:ext uri="{FF2B5EF4-FFF2-40B4-BE49-F238E27FC236}">
                <a16:creationId xmlns:a16="http://schemas.microsoft.com/office/drawing/2014/main" id="{F07B10CD-C928-42BE-8078-6A6A859DF683}"/>
              </a:ext>
            </a:extLst>
          </p:cNvPr>
          <p:cNvGraphicFramePr/>
          <p:nvPr>
            <p:extLst>
              <p:ext uri="{D42A27DB-BD31-4B8C-83A1-F6EECF244321}">
                <p14:modId xmlns:p14="http://schemas.microsoft.com/office/powerpoint/2010/main" val="1543439176"/>
              </p:ext>
            </p:extLst>
          </p:nvPr>
        </p:nvGraphicFramePr>
        <p:xfrm>
          <a:off x="1078732" y="1690688"/>
          <a:ext cx="9169400" cy="4446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67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459DA0C-01A8-40DB-8441-DE756697DC9C}"/>
                                            </p:graphicEl>
                                          </p:spTgt>
                                        </p:tgtEl>
                                        <p:attrNameLst>
                                          <p:attrName>style.visibility</p:attrName>
                                        </p:attrNameLst>
                                      </p:cBhvr>
                                      <p:to>
                                        <p:strVal val="visible"/>
                                      </p:to>
                                    </p:set>
                                    <p:anim calcmode="lin" valueType="num">
                                      <p:cBhvr additive="base">
                                        <p:cTn id="7" dur="500" fill="hold"/>
                                        <p:tgtEl>
                                          <p:spTgt spid="4">
                                            <p:graphicEl>
                                              <a:dgm id="{0459DA0C-01A8-40DB-8441-DE756697DC9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459DA0C-01A8-40DB-8441-DE756697DC9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43F9CF35-48F9-49DD-A812-BDBCB1AC3212}"/>
                                            </p:graphicEl>
                                          </p:spTgt>
                                        </p:tgtEl>
                                        <p:attrNameLst>
                                          <p:attrName>style.visibility</p:attrName>
                                        </p:attrNameLst>
                                      </p:cBhvr>
                                      <p:to>
                                        <p:strVal val="visible"/>
                                      </p:to>
                                    </p:set>
                                    <p:anim calcmode="lin" valueType="num">
                                      <p:cBhvr additive="base">
                                        <p:cTn id="13" dur="500" fill="hold"/>
                                        <p:tgtEl>
                                          <p:spTgt spid="4">
                                            <p:graphicEl>
                                              <a:dgm id="{43F9CF35-48F9-49DD-A812-BDBCB1AC321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43F9CF35-48F9-49DD-A812-BDBCB1AC321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F0ADC388-5DC2-4115-8BA9-52F2A8893512}"/>
                                            </p:graphicEl>
                                          </p:spTgt>
                                        </p:tgtEl>
                                        <p:attrNameLst>
                                          <p:attrName>style.visibility</p:attrName>
                                        </p:attrNameLst>
                                      </p:cBhvr>
                                      <p:to>
                                        <p:strVal val="visible"/>
                                      </p:to>
                                    </p:set>
                                    <p:anim calcmode="lin" valueType="num">
                                      <p:cBhvr additive="base">
                                        <p:cTn id="19" dur="500" fill="hold"/>
                                        <p:tgtEl>
                                          <p:spTgt spid="4">
                                            <p:graphicEl>
                                              <a:dgm id="{F0ADC388-5DC2-4115-8BA9-52F2A889351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F0ADC388-5DC2-4115-8BA9-52F2A8893512}"/>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22854303-C970-4228-8328-017112C25374}"/>
                                            </p:graphicEl>
                                          </p:spTgt>
                                        </p:tgtEl>
                                        <p:attrNameLst>
                                          <p:attrName>style.visibility</p:attrName>
                                        </p:attrNameLst>
                                      </p:cBhvr>
                                      <p:to>
                                        <p:strVal val="visible"/>
                                      </p:to>
                                    </p:set>
                                    <p:anim calcmode="lin" valueType="num">
                                      <p:cBhvr additive="base">
                                        <p:cTn id="25" dur="500" fill="hold"/>
                                        <p:tgtEl>
                                          <p:spTgt spid="4">
                                            <p:graphicEl>
                                              <a:dgm id="{22854303-C970-4228-8328-017112C2537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22854303-C970-4228-8328-017112C25374}"/>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FE73B64F-7CBB-4C84-A1B5-608CDC6595F1}"/>
                                            </p:graphicEl>
                                          </p:spTgt>
                                        </p:tgtEl>
                                        <p:attrNameLst>
                                          <p:attrName>style.visibility</p:attrName>
                                        </p:attrNameLst>
                                      </p:cBhvr>
                                      <p:to>
                                        <p:strVal val="visible"/>
                                      </p:to>
                                    </p:set>
                                    <p:anim calcmode="lin" valueType="num">
                                      <p:cBhvr additive="base">
                                        <p:cTn id="31" dur="500" fill="hold"/>
                                        <p:tgtEl>
                                          <p:spTgt spid="4">
                                            <p:graphicEl>
                                              <a:dgm id="{FE73B64F-7CBB-4C84-A1B5-608CDC6595F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FE73B64F-7CBB-4C84-A1B5-608CDC6595F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38ECE059-595C-47CF-9B25-1D2D01FB58B7}"/>
                                            </p:graphicEl>
                                          </p:spTgt>
                                        </p:tgtEl>
                                        <p:attrNameLst>
                                          <p:attrName>style.visibility</p:attrName>
                                        </p:attrNameLst>
                                      </p:cBhvr>
                                      <p:to>
                                        <p:strVal val="visible"/>
                                      </p:to>
                                    </p:set>
                                    <p:anim calcmode="lin" valueType="num">
                                      <p:cBhvr additive="base">
                                        <p:cTn id="37" dur="500" fill="hold"/>
                                        <p:tgtEl>
                                          <p:spTgt spid="4">
                                            <p:graphicEl>
                                              <a:dgm id="{38ECE059-595C-47CF-9B25-1D2D01FB58B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38ECE059-595C-47CF-9B25-1D2D01FB58B7}"/>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A84D27D3-DE6C-4117-9706-BBF6EBEDF4B2}"/>
                                            </p:graphicEl>
                                          </p:spTgt>
                                        </p:tgtEl>
                                        <p:attrNameLst>
                                          <p:attrName>style.visibility</p:attrName>
                                        </p:attrNameLst>
                                      </p:cBhvr>
                                      <p:to>
                                        <p:strVal val="visible"/>
                                      </p:to>
                                    </p:set>
                                    <p:anim calcmode="lin" valueType="num">
                                      <p:cBhvr additive="base">
                                        <p:cTn id="43" dur="500" fill="hold"/>
                                        <p:tgtEl>
                                          <p:spTgt spid="4">
                                            <p:graphicEl>
                                              <a:dgm id="{A84D27D3-DE6C-4117-9706-BBF6EBEDF4B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A84D27D3-DE6C-4117-9706-BBF6EBEDF4B2}"/>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56AD1A6C-BC54-4E72-AD44-AAD6C46D2755}"/>
                                            </p:graphicEl>
                                          </p:spTgt>
                                        </p:tgtEl>
                                        <p:attrNameLst>
                                          <p:attrName>style.visibility</p:attrName>
                                        </p:attrNameLst>
                                      </p:cBhvr>
                                      <p:to>
                                        <p:strVal val="visible"/>
                                      </p:to>
                                    </p:set>
                                    <p:anim calcmode="lin" valueType="num">
                                      <p:cBhvr additive="base">
                                        <p:cTn id="49" dur="500" fill="hold"/>
                                        <p:tgtEl>
                                          <p:spTgt spid="4">
                                            <p:graphicEl>
                                              <a:dgm id="{56AD1A6C-BC54-4E72-AD44-AAD6C46D2755}"/>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56AD1A6C-BC54-4E72-AD44-AAD6C46D2755}"/>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dgm id="{383CC5E1-0C3B-478C-88DE-37780FD371C1}"/>
                                            </p:graphicEl>
                                          </p:spTgt>
                                        </p:tgtEl>
                                        <p:attrNameLst>
                                          <p:attrName>style.visibility</p:attrName>
                                        </p:attrNameLst>
                                      </p:cBhvr>
                                      <p:to>
                                        <p:strVal val="visible"/>
                                      </p:to>
                                    </p:set>
                                    <p:anim calcmode="lin" valueType="num">
                                      <p:cBhvr additive="base">
                                        <p:cTn id="55" dur="500" fill="hold"/>
                                        <p:tgtEl>
                                          <p:spTgt spid="4">
                                            <p:graphicEl>
                                              <a:dgm id="{383CC5E1-0C3B-478C-88DE-37780FD371C1}"/>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383CC5E1-0C3B-478C-88DE-37780FD371C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3F9A0-93F3-4363-9599-12E699BBB570}"/>
              </a:ext>
            </a:extLst>
          </p:cNvPr>
          <p:cNvSpPr>
            <a:spLocks noGrp="1"/>
          </p:cNvSpPr>
          <p:nvPr>
            <p:ph type="title"/>
          </p:nvPr>
        </p:nvSpPr>
        <p:spPr>
          <a:xfrm>
            <a:off x="1327355" y="365125"/>
            <a:ext cx="9055510" cy="1325563"/>
          </a:xfrm>
          <a:prstGeom prst="rect">
            <a:avLst/>
          </a:prstGeom>
        </p:spPr>
        <p:txBody>
          <a:bodyPr/>
          <a:lstStyle/>
          <a:p>
            <a:r>
              <a:rPr lang="es-CL" noProof="0" dirty="0"/>
              <a:t>Nexo hoy: Contexto Global y Regional </a:t>
            </a:r>
          </a:p>
        </p:txBody>
      </p:sp>
      <p:sp>
        <p:nvSpPr>
          <p:cNvPr id="3" name="Marcador de texto 2">
            <a:extLst>
              <a:ext uri="{FF2B5EF4-FFF2-40B4-BE49-F238E27FC236}">
                <a16:creationId xmlns:a16="http://schemas.microsoft.com/office/drawing/2014/main" id="{3BD52645-9702-4AE0-ACCE-B20EEFDE61D5}"/>
              </a:ext>
            </a:extLst>
          </p:cNvPr>
          <p:cNvSpPr>
            <a:spLocks noGrp="1"/>
          </p:cNvSpPr>
          <p:nvPr>
            <p:ph type="body" sz="quarter" idx="10"/>
          </p:nvPr>
        </p:nvSpPr>
        <p:spPr>
          <a:xfrm>
            <a:off x="560439" y="1415322"/>
            <a:ext cx="6439801" cy="4027355"/>
          </a:xfrm>
          <a:prstGeom prst="rect">
            <a:avLst/>
          </a:prstGeom>
        </p:spPr>
        <p:txBody>
          <a:bodyPr/>
          <a:lstStyle/>
          <a:p>
            <a:r>
              <a:rPr lang="es-CL" noProof="0" dirty="0"/>
              <a:t>COVID</a:t>
            </a:r>
          </a:p>
          <a:p>
            <a:pPr lvl="1"/>
            <a:r>
              <a:rPr lang="es-CL" noProof="0" dirty="0"/>
              <a:t>Rol</a:t>
            </a:r>
            <a:r>
              <a:rPr lang="es-CL" baseline="0" noProof="0" dirty="0"/>
              <a:t> de gobiernos: ↑ </a:t>
            </a:r>
          </a:p>
          <a:p>
            <a:pPr lvl="1"/>
            <a:r>
              <a:rPr lang="es-CL" baseline="0" noProof="0" dirty="0"/>
              <a:t>Colaboración internacional: </a:t>
            </a:r>
            <a:r>
              <a:rPr lang="es-CL" sz="2400" kern="1200" baseline="0" noProof="0" dirty="0">
                <a:solidFill>
                  <a:schemeClr val="tx1"/>
                </a:solidFill>
                <a:effectLst/>
                <a:latin typeface="+mn-lt"/>
                <a:ea typeface="+mn-ea"/>
                <a:cs typeface="+mn-cs"/>
              </a:rPr>
              <a:t> ↑</a:t>
            </a:r>
          </a:p>
          <a:p>
            <a:pPr lvl="1"/>
            <a:r>
              <a:rPr lang="es-CL" sz="2400" kern="1200" baseline="0" noProof="0" dirty="0">
                <a:solidFill>
                  <a:schemeClr val="tx1"/>
                </a:solidFill>
                <a:effectLst/>
                <a:latin typeface="+mn-lt"/>
                <a:ea typeface="+mn-ea"/>
                <a:cs typeface="+mn-cs"/>
              </a:rPr>
              <a:t>Intercambio virtual:  ↑</a:t>
            </a:r>
            <a:endParaRPr lang="es-CL" noProof="0"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s-CL" sz="2400" kern="1200" noProof="0" dirty="0">
                <a:solidFill>
                  <a:schemeClr val="tx1"/>
                </a:solidFill>
                <a:effectLst/>
                <a:latin typeface="+mn-lt"/>
                <a:ea typeface="+mn-ea"/>
                <a:cs typeface="+mn-cs"/>
              </a:rPr>
              <a:t>Nuevas prioridades</a:t>
            </a:r>
            <a:endParaRPr lang="es-CL" sz="2400" noProof="0" dirty="0">
              <a:effectLst/>
            </a:endParaRPr>
          </a:p>
          <a:p>
            <a:pPr lvl="0"/>
            <a:r>
              <a:rPr lang="es-CL" noProof="0" dirty="0"/>
              <a:t>Intersectorialidad:</a:t>
            </a:r>
            <a:r>
              <a:rPr lang="es-CL" sz="2800" kern="1200" baseline="0" noProof="0" dirty="0">
                <a:solidFill>
                  <a:schemeClr val="tx1"/>
                </a:solidFill>
                <a:effectLst/>
                <a:latin typeface="+mn-lt"/>
                <a:ea typeface="+mn-ea"/>
                <a:cs typeface="+mn-cs"/>
              </a:rPr>
              <a:t> ↑</a:t>
            </a:r>
          </a:p>
          <a:p>
            <a:pPr lvl="0"/>
            <a:r>
              <a:rPr lang="es-CL" sz="2800" kern="1200" baseline="0" noProof="0" dirty="0">
                <a:solidFill>
                  <a:schemeClr val="tx1"/>
                </a:solidFill>
                <a:effectLst/>
                <a:latin typeface="+mn-lt"/>
                <a:ea typeface="+mn-ea"/>
                <a:cs typeface="+mn-cs"/>
              </a:rPr>
              <a:t>Compromiso con sustentabilidad </a:t>
            </a:r>
          </a:p>
          <a:p>
            <a:pPr lvl="1"/>
            <a:r>
              <a:rPr lang="es-CL" kern="1200" baseline="0" noProof="0" dirty="0">
                <a:solidFill>
                  <a:schemeClr val="tx1"/>
                </a:solidFill>
                <a:effectLst/>
                <a:latin typeface="+mn-lt"/>
                <a:ea typeface="+mn-ea"/>
                <a:cs typeface="+mn-cs"/>
              </a:rPr>
              <a:t>ODS</a:t>
            </a:r>
          </a:p>
          <a:p>
            <a:pPr lvl="1"/>
            <a:r>
              <a:rPr lang="es-CL" noProof="0" dirty="0"/>
              <a:t>Economía</a:t>
            </a:r>
            <a:r>
              <a:rPr lang="es-CL" baseline="0" noProof="0" dirty="0"/>
              <a:t> circular</a:t>
            </a:r>
          </a:p>
          <a:p>
            <a:pPr lvl="1"/>
            <a:r>
              <a:rPr lang="es-CL" noProof="0" dirty="0"/>
              <a:t>Acuerdo de París</a:t>
            </a:r>
            <a:endParaRPr lang="es-CL" baseline="0" noProof="0" dirty="0"/>
          </a:p>
        </p:txBody>
      </p:sp>
      <p:pic>
        <p:nvPicPr>
          <p:cNvPr id="4" name="Google Shape;216;p21" descr="Image result for image latin america">
            <a:extLst>
              <a:ext uri="{FF2B5EF4-FFF2-40B4-BE49-F238E27FC236}">
                <a16:creationId xmlns:a16="http://schemas.microsoft.com/office/drawing/2014/main" id="{B95EAC1F-7C99-4B59-B26E-096447F2574C}"/>
              </a:ext>
            </a:extLst>
          </p:cNvPr>
          <p:cNvPicPr preferRelativeResize="0">
            <a:picLocks noChangeAspect="1"/>
          </p:cNvPicPr>
          <p:nvPr/>
        </p:nvPicPr>
        <p:blipFill rotWithShape="1">
          <a:blip r:embed="rId3">
            <a:alphaModFix/>
          </a:blip>
          <a:srcRect/>
          <a:stretch/>
        </p:blipFill>
        <p:spPr>
          <a:xfrm>
            <a:off x="8347656" y="1381702"/>
            <a:ext cx="3283905" cy="2955811"/>
          </a:xfrm>
          <a:prstGeom prst="rect">
            <a:avLst/>
          </a:prstGeom>
          <a:noFill/>
          <a:ln>
            <a:noFill/>
          </a:ln>
        </p:spPr>
      </p:pic>
      <p:pic>
        <p:nvPicPr>
          <p:cNvPr id="5" name="Imagen 4">
            <a:extLst>
              <a:ext uri="{FF2B5EF4-FFF2-40B4-BE49-F238E27FC236}">
                <a16:creationId xmlns:a16="http://schemas.microsoft.com/office/drawing/2014/main" id="{3E7907E7-6883-4996-AE16-CACB42255C87}"/>
              </a:ext>
            </a:extLst>
          </p:cNvPr>
          <p:cNvPicPr>
            <a:picLocks noChangeAspect="1"/>
          </p:cNvPicPr>
          <p:nvPr/>
        </p:nvPicPr>
        <p:blipFill>
          <a:blip r:embed="rId4"/>
          <a:stretch>
            <a:fillRect/>
          </a:stretch>
        </p:blipFill>
        <p:spPr>
          <a:xfrm>
            <a:off x="7696200" y="4549990"/>
            <a:ext cx="4402662" cy="2201331"/>
          </a:xfrm>
          <a:prstGeom prst="rect">
            <a:avLst/>
          </a:prstGeom>
        </p:spPr>
      </p:pic>
    </p:spTree>
    <p:extLst>
      <p:ext uri="{BB962C8B-B14F-4D97-AF65-F5344CB8AC3E}">
        <p14:creationId xmlns:p14="http://schemas.microsoft.com/office/powerpoint/2010/main" val="314168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Bildschirmfoto 2017-10-26 um 23.56.38.png">
            <a:extLst>
              <a:ext uri="{FF2B5EF4-FFF2-40B4-BE49-F238E27FC236}">
                <a16:creationId xmlns:a16="http://schemas.microsoft.com/office/drawing/2014/main" id="{923183DB-CA54-43A3-824E-2C3F2ADF0AA9}"/>
              </a:ext>
            </a:extLst>
          </p:cNvPr>
          <p:cNvPicPr>
            <a:picLocks/>
          </p:cNvPicPr>
          <p:nvPr/>
        </p:nvPicPr>
        <p:blipFill>
          <a:blip r:embed="rId3">
            <a:extLst>
              <a:ext uri="{28A0092B-C50C-407E-A947-70E740481C1C}">
                <a14:useLocalDpi xmlns:a14="http://schemas.microsoft.com/office/drawing/2010/main"/>
              </a:ext>
            </a:extLst>
          </a:blip>
          <a:stretch>
            <a:fillRect/>
          </a:stretch>
        </p:blipFill>
        <p:spPr>
          <a:xfrm flipV="1">
            <a:off x="0" y="1161681"/>
            <a:ext cx="9505950" cy="229838"/>
          </a:xfrm>
          <a:prstGeom prst="rect">
            <a:avLst/>
          </a:prstGeom>
        </p:spPr>
      </p:pic>
      <p:sp>
        <p:nvSpPr>
          <p:cNvPr id="9" name="Título 8">
            <a:extLst>
              <a:ext uri="{FF2B5EF4-FFF2-40B4-BE49-F238E27FC236}">
                <a16:creationId xmlns:a16="http://schemas.microsoft.com/office/drawing/2014/main" id="{F20F0219-D0EB-477F-80D1-815F8B4A71CB}"/>
              </a:ext>
            </a:extLst>
          </p:cNvPr>
          <p:cNvSpPr>
            <a:spLocks noGrp="1"/>
          </p:cNvSpPr>
          <p:nvPr>
            <p:ph type="title"/>
          </p:nvPr>
        </p:nvSpPr>
        <p:spPr>
          <a:xfrm>
            <a:off x="1327355" y="365126"/>
            <a:ext cx="7741594" cy="611996"/>
          </a:xfrm>
          <a:prstGeom prst="rect">
            <a:avLst/>
          </a:prstGeom>
        </p:spPr>
        <p:txBody>
          <a:bodyPr/>
          <a:lstStyle/>
          <a:p>
            <a:r>
              <a:rPr lang="es-CL" noProof="0" dirty="0"/>
              <a:t>Programa Nexo: alcance global</a:t>
            </a:r>
          </a:p>
        </p:txBody>
      </p:sp>
      <p:sp>
        <p:nvSpPr>
          <p:cNvPr id="15" name="Marcador de texto 14">
            <a:extLst>
              <a:ext uri="{FF2B5EF4-FFF2-40B4-BE49-F238E27FC236}">
                <a16:creationId xmlns:a16="http://schemas.microsoft.com/office/drawing/2014/main" id="{58C59E0A-FE6C-4C35-8734-A6145488F8C3}"/>
              </a:ext>
            </a:extLst>
          </p:cNvPr>
          <p:cNvSpPr>
            <a:spLocks noGrp="1"/>
          </p:cNvSpPr>
          <p:nvPr>
            <p:ph type="body" sz="quarter" idx="10"/>
          </p:nvPr>
        </p:nvSpPr>
        <p:spPr>
          <a:xfrm>
            <a:off x="384084" y="1622232"/>
            <a:ext cx="5729966" cy="4027355"/>
          </a:xfrm>
        </p:spPr>
        <p:txBody>
          <a:bodyPr/>
          <a:lstStyle/>
          <a:p>
            <a:r>
              <a:rPr lang="es-CL" noProof="0" dirty="0"/>
              <a:t>Fomentar un enfoque integrado de uso de recursos mediante la gestión del conocimiento</a:t>
            </a:r>
          </a:p>
          <a:p>
            <a:r>
              <a:rPr lang="es-CL" noProof="0" dirty="0"/>
              <a:t>Programa global </a:t>
            </a:r>
          </a:p>
          <a:p>
            <a:pPr lvl="1"/>
            <a:r>
              <a:rPr lang="es-CL" noProof="0" dirty="0"/>
              <a:t>Financiamiento de la UE y del BMZ</a:t>
            </a:r>
          </a:p>
          <a:p>
            <a:pPr lvl="1"/>
            <a:r>
              <a:rPr lang="es-CL" noProof="0" dirty="0"/>
              <a:t>Implementación: 5 regiones/ socios</a:t>
            </a:r>
          </a:p>
          <a:p>
            <a:pPr lvl="2"/>
            <a:r>
              <a:rPr lang="es-CL" noProof="0" dirty="0"/>
              <a:t>SADC, NBA, IFAS, LAS-MENA, CEPAL</a:t>
            </a:r>
          </a:p>
          <a:p>
            <a:r>
              <a:rPr lang="es-CL" noProof="0" dirty="0"/>
              <a:t>El “Nexus </a:t>
            </a:r>
            <a:r>
              <a:rPr lang="es-CL" noProof="0" dirty="0" err="1"/>
              <a:t>Resource</a:t>
            </a:r>
            <a:r>
              <a:rPr lang="es-CL" noProof="0" dirty="0"/>
              <a:t> </a:t>
            </a:r>
            <a:r>
              <a:rPr lang="es-CL" noProof="0" dirty="0" err="1"/>
              <a:t>Platform</a:t>
            </a:r>
            <a:r>
              <a:rPr lang="es-CL" noProof="0" dirty="0"/>
              <a:t>”</a:t>
            </a:r>
          </a:p>
          <a:p>
            <a:pPr lvl="1"/>
            <a:r>
              <a:rPr lang="es-CL" noProof="0" dirty="0"/>
              <a:t>Portal principal universal de Nexus</a:t>
            </a:r>
          </a:p>
          <a:p>
            <a:pPr lvl="1"/>
            <a:r>
              <a:rPr lang="es-CL" noProof="0" dirty="0"/>
              <a:t>Eventos, publicaciones, videos, etc.</a:t>
            </a:r>
          </a:p>
        </p:txBody>
      </p:sp>
      <p:pic>
        <p:nvPicPr>
          <p:cNvPr id="14" name="Grafik 6">
            <a:extLst>
              <a:ext uri="{FF2B5EF4-FFF2-40B4-BE49-F238E27FC236}">
                <a16:creationId xmlns:a16="http://schemas.microsoft.com/office/drawing/2014/main" id="{D98623E9-9414-489D-A739-DE2FD1955F26}"/>
              </a:ext>
            </a:extLst>
          </p:cNvPr>
          <p:cNvPicPr>
            <a:picLocks noChangeAspect="1"/>
          </p:cNvPicPr>
          <p:nvPr/>
        </p:nvPicPr>
        <p:blipFill rotWithShape="1">
          <a:blip r:embed="rId4">
            <a:extLst>
              <a:ext uri="{28A0092B-C50C-407E-A947-70E740481C1C}">
                <a14:useLocalDpi xmlns:a14="http://schemas.microsoft.com/office/drawing/2010/main" val="0"/>
              </a:ext>
            </a:extLst>
          </a:blip>
          <a:srcRect t="21006"/>
          <a:stretch/>
        </p:blipFill>
        <p:spPr>
          <a:xfrm>
            <a:off x="6384611" y="4536983"/>
            <a:ext cx="5747056" cy="2174179"/>
          </a:xfrm>
          <a:prstGeom prst="rect">
            <a:avLst/>
          </a:prstGeom>
        </p:spPr>
      </p:pic>
      <p:grpSp>
        <p:nvGrpSpPr>
          <p:cNvPr id="13" name="Gruppieren 12">
            <a:extLst>
              <a:ext uri="{FF2B5EF4-FFF2-40B4-BE49-F238E27FC236}">
                <a16:creationId xmlns:a16="http://schemas.microsoft.com/office/drawing/2014/main" id="{93A620A5-94D9-49CB-9A57-78A2FA1A1F7B}"/>
              </a:ext>
            </a:extLst>
          </p:cNvPr>
          <p:cNvGrpSpPr>
            <a:grpSpLocks noChangeAspect="1"/>
          </p:cNvGrpSpPr>
          <p:nvPr/>
        </p:nvGrpSpPr>
        <p:grpSpPr>
          <a:xfrm>
            <a:off x="7172959" y="1161681"/>
            <a:ext cx="4596243" cy="3065732"/>
            <a:chOff x="1820536" y="1047569"/>
            <a:chExt cx="8616278" cy="5810431"/>
          </a:xfrm>
        </p:grpSpPr>
        <p:pic>
          <p:nvPicPr>
            <p:cNvPr id="6" name="Grafik 5">
              <a:extLst>
                <a:ext uri="{FF2B5EF4-FFF2-40B4-BE49-F238E27FC236}">
                  <a16:creationId xmlns:a16="http://schemas.microsoft.com/office/drawing/2014/main" id="{49C8BC5A-6173-42C3-82FB-CDFBAB032E76}"/>
                </a:ext>
              </a:extLst>
            </p:cNvPr>
            <p:cNvPicPr>
              <a:picLocks noChangeAspect="1"/>
            </p:cNvPicPr>
            <p:nvPr/>
          </p:nvPicPr>
          <p:blipFill rotWithShape="1">
            <a:blip r:embed="rId5">
              <a:extLst>
                <a:ext uri="{28A0092B-C50C-407E-A947-70E740481C1C}">
                  <a14:useLocalDpi xmlns:a14="http://schemas.microsoft.com/office/drawing/2010/main" val="0"/>
                </a:ext>
              </a:extLst>
            </a:blip>
            <a:srcRect l="7308" t="78736"/>
            <a:stretch/>
          </p:blipFill>
          <p:spPr>
            <a:xfrm>
              <a:off x="1820536" y="5499631"/>
              <a:ext cx="8616276" cy="1358369"/>
            </a:xfrm>
            <a:prstGeom prst="rect">
              <a:avLst/>
            </a:prstGeom>
          </p:spPr>
        </p:pic>
        <p:pic>
          <p:nvPicPr>
            <p:cNvPr id="7" name="Grafik 6">
              <a:extLst>
                <a:ext uri="{FF2B5EF4-FFF2-40B4-BE49-F238E27FC236}">
                  <a16:creationId xmlns:a16="http://schemas.microsoft.com/office/drawing/2014/main" id="{E0C28629-F187-4C8C-A449-E77128BE7CD0}"/>
                </a:ext>
              </a:extLst>
            </p:cNvPr>
            <p:cNvPicPr>
              <a:picLocks noChangeAspect="1"/>
            </p:cNvPicPr>
            <p:nvPr/>
          </p:nvPicPr>
          <p:blipFill rotWithShape="1">
            <a:blip r:embed="rId6">
              <a:extLst>
                <a:ext uri="{28A0092B-C50C-407E-A947-70E740481C1C}">
                  <a14:useLocalDpi xmlns:a14="http://schemas.microsoft.com/office/drawing/2010/main"/>
                </a:ext>
              </a:extLst>
            </a:blip>
            <a:srcRect l="23686" r="21882"/>
            <a:stretch/>
          </p:blipFill>
          <p:spPr>
            <a:xfrm>
              <a:off x="1820538" y="1047569"/>
              <a:ext cx="8616276" cy="4452063"/>
            </a:xfrm>
            <a:prstGeom prst="rect">
              <a:avLst/>
            </a:prstGeom>
          </p:spPr>
        </p:pic>
        <p:sp>
          <p:nvSpPr>
            <p:cNvPr id="3" name="Ellipse 2">
              <a:extLst>
                <a:ext uri="{FF2B5EF4-FFF2-40B4-BE49-F238E27FC236}">
                  <a16:creationId xmlns:a16="http://schemas.microsoft.com/office/drawing/2014/main" id="{2390FFB8-06F4-46F2-9B28-CFBB539EF5F7}"/>
                </a:ext>
              </a:extLst>
            </p:cNvPr>
            <p:cNvSpPr/>
            <p:nvPr/>
          </p:nvSpPr>
          <p:spPr>
            <a:xfrm>
              <a:off x="5903809" y="3273600"/>
              <a:ext cx="1233486" cy="1358368"/>
            </a:xfrm>
            <a:prstGeom prst="ellipse">
              <a:avLst/>
            </a:prstGeom>
            <a:noFill/>
            <a:ln w="38100">
              <a:solidFill>
                <a:srgbClr val="980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E8C2A3A8-36F5-4DAD-A18E-54CBFB66BFFF}"/>
                </a:ext>
              </a:extLst>
            </p:cNvPr>
            <p:cNvSpPr/>
            <p:nvPr/>
          </p:nvSpPr>
          <p:spPr>
            <a:xfrm>
              <a:off x="2652713" y="2387550"/>
              <a:ext cx="2571750" cy="304848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5CA9499D-0973-4B24-8023-AF70E0ECBA3F}"/>
                </a:ext>
              </a:extLst>
            </p:cNvPr>
            <p:cNvSpPr/>
            <p:nvPr/>
          </p:nvSpPr>
          <p:spPr>
            <a:xfrm>
              <a:off x="6929438" y="1698316"/>
              <a:ext cx="1117494" cy="792561"/>
            </a:xfrm>
            <a:prstGeom prst="ellipse">
              <a:avLst/>
            </a:prstGeom>
            <a:noFill/>
            <a:ln w="38100">
              <a:solidFill>
                <a:srgbClr val="970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71F690F2-B2C4-42D8-A5DB-AC94AE193C76}"/>
                </a:ext>
              </a:extLst>
            </p:cNvPr>
            <p:cNvSpPr/>
            <p:nvPr/>
          </p:nvSpPr>
          <p:spPr>
            <a:xfrm>
              <a:off x="5374826" y="2900362"/>
              <a:ext cx="1057964" cy="528638"/>
            </a:xfrm>
            <a:prstGeom prst="ellipse">
              <a:avLst/>
            </a:prstGeom>
            <a:noFill/>
            <a:ln w="38100">
              <a:solidFill>
                <a:srgbClr val="CC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6AAA83FB-CB47-4CAF-92F8-806971AF597C}"/>
                </a:ext>
              </a:extLst>
            </p:cNvPr>
            <p:cNvSpPr/>
            <p:nvPr/>
          </p:nvSpPr>
          <p:spPr>
            <a:xfrm>
              <a:off x="5224462" y="2290171"/>
              <a:ext cx="2105025" cy="851453"/>
            </a:xfrm>
            <a:prstGeom prst="ellipse">
              <a:avLst/>
            </a:prstGeom>
            <a:noFill/>
            <a:ln w="38100">
              <a:solidFill>
                <a:srgbClr val="008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27804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C8B25A81-214C-4FC1-AB32-5EF635150B56}"/>
              </a:ext>
            </a:extLst>
          </p:cNvPr>
          <p:cNvSpPr>
            <a:spLocks noGrp="1"/>
          </p:cNvSpPr>
          <p:nvPr>
            <p:ph type="body" sz="quarter" idx="10"/>
          </p:nvPr>
        </p:nvSpPr>
        <p:spPr/>
        <p:txBody>
          <a:bodyPr/>
          <a:lstStyle/>
          <a:p>
            <a:endParaRPr lang="es-CL" dirty="0"/>
          </a:p>
        </p:txBody>
      </p:sp>
      <p:sp>
        <p:nvSpPr>
          <p:cNvPr id="2" name="Title 1">
            <a:extLst>
              <a:ext uri="{FF2B5EF4-FFF2-40B4-BE49-F238E27FC236}">
                <a16:creationId xmlns:a16="http://schemas.microsoft.com/office/drawing/2014/main" id="{C620457D-7E5C-4C5A-8FD8-62257F8CCDCC}"/>
              </a:ext>
            </a:extLst>
          </p:cNvPr>
          <p:cNvSpPr>
            <a:spLocks noGrp="1"/>
          </p:cNvSpPr>
          <p:nvPr>
            <p:ph type="title"/>
          </p:nvPr>
        </p:nvSpPr>
        <p:spPr/>
        <p:txBody>
          <a:bodyPr anchor="ctr">
            <a:normAutofit/>
          </a:bodyPr>
          <a:lstStyle/>
          <a:p>
            <a:r>
              <a:rPr lang="es-CL" noProof="0" dirty="0"/>
              <a:t>Nexo en ALC </a:t>
            </a:r>
            <a:endParaRPr lang="es-CL" noProof="0" dirty="0">
              <a:cs typeface="Arial"/>
            </a:endParaRPr>
          </a:p>
        </p:txBody>
      </p:sp>
      <p:pic>
        <p:nvPicPr>
          <p:cNvPr id="5" name="Picture 5">
            <a:extLst>
              <a:ext uri="{FF2B5EF4-FFF2-40B4-BE49-F238E27FC236}">
                <a16:creationId xmlns:a16="http://schemas.microsoft.com/office/drawing/2014/main" id="{17928DB5-2B25-4B02-875A-6A62D5F725A3}"/>
              </a:ext>
            </a:extLst>
          </p:cNvPr>
          <p:cNvPicPr>
            <a:picLocks noGrp="1" noChangeAspect="1"/>
          </p:cNvPicPr>
          <p:nvPr>
            <p:ph sz="half" idx="4294967295"/>
          </p:nvPr>
        </p:nvPicPr>
        <p:blipFill>
          <a:blip r:embed="rId3"/>
          <a:stretch>
            <a:fillRect/>
          </a:stretch>
        </p:blipFill>
        <p:spPr>
          <a:xfrm>
            <a:off x="0" y="1495425"/>
            <a:ext cx="4816475" cy="4814888"/>
          </a:xfrm>
          <a:noFill/>
        </p:spPr>
      </p:pic>
      <p:graphicFrame>
        <p:nvGraphicFramePr>
          <p:cNvPr id="3" name="Diagram 2">
            <a:extLst>
              <a:ext uri="{FF2B5EF4-FFF2-40B4-BE49-F238E27FC236}">
                <a16:creationId xmlns:a16="http://schemas.microsoft.com/office/drawing/2014/main" id="{E3F44892-A0B9-4AF7-84E0-C52D84148E47}"/>
              </a:ext>
            </a:extLst>
          </p:cNvPr>
          <p:cNvGraphicFramePr/>
          <p:nvPr>
            <p:extLst>
              <p:ext uri="{D42A27DB-BD31-4B8C-83A1-F6EECF244321}">
                <p14:modId xmlns:p14="http://schemas.microsoft.com/office/powerpoint/2010/main" val="2311238657"/>
              </p:ext>
            </p:extLst>
          </p:nvPr>
        </p:nvGraphicFramePr>
        <p:xfrm>
          <a:off x="6532555" y="1588940"/>
          <a:ext cx="5099006"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DE046DEC-EF12-495E-AF2A-4B1BF93BBC3B}"/>
              </a:ext>
            </a:extLst>
          </p:cNvPr>
          <p:cNvPicPr>
            <a:picLocks noChangeAspect="1"/>
          </p:cNvPicPr>
          <p:nvPr/>
        </p:nvPicPr>
        <p:blipFill>
          <a:blip r:embed="rId3"/>
          <a:stretch>
            <a:fillRect/>
          </a:stretch>
        </p:blipFill>
        <p:spPr>
          <a:xfrm>
            <a:off x="838200" y="1507044"/>
            <a:ext cx="5190548" cy="5190548"/>
          </a:xfrm>
          <a:prstGeom prst="rect">
            <a:avLst/>
          </a:prstGeom>
          <a:noFill/>
        </p:spPr>
      </p:pic>
    </p:spTree>
    <p:extLst>
      <p:ext uri="{BB962C8B-B14F-4D97-AF65-F5344CB8AC3E}">
        <p14:creationId xmlns:p14="http://schemas.microsoft.com/office/powerpoint/2010/main" val="363067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1D122-B5E8-470B-B48A-6D120851E459}"/>
              </a:ext>
            </a:extLst>
          </p:cNvPr>
          <p:cNvSpPr>
            <a:spLocks noGrp="1"/>
          </p:cNvSpPr>
          <p:nvPr>
            <p:ph type="title"/>
          </p:nvPr>
        </p:nvSpPr>
        <p:spPr/>
        <p:txBody>
          <a:bodyPr/>
          <a:lstStyle/>
          <a:p>
            <a:r>
              <a:rPr lang="es-CL" noProof="0" dirty="0"/>
              <a:t>Contenidos: Módulos</a:t>
            </a:r>
            <a:r>
              <a:rPr lang="es-CL" baseline="0" noProof="0" dirty="0"/>
              <a:t> 1-5</a:t>
            </a:r>
            <a:endParaRPr lang="es-CL" noProof="0" dirty="0"/>
          </a:p>
        </p:txBody>
      </p:sp>
      <p:graphicFrame>
        <p:nvGraphicFramePr>
          <p:cNvPr id="4" name="Diagrama 3">
            <a:extLst>
              <a:ext uri="{FF2B5EF4-FFF2-40B4-BE49-F238E27FC236}">
                <a16:creationId xmlns:a16="http://schemas.microsoft.com/office/drawing/2014/main" id="{C5482D81-C96A-461B-B302-75C5EF66F2D6}"/>
              </a:ext>
            </a:extLst>
          </p:cNvPr>
          <p:cNvGraphicFramePr/>
          <p:nvPr>
            <p:extLst>
              <p:ext uri="{D42A27DB-BD31-4B8C-83A1-F6EECF244321}">
                <p14:modId xmlns:p14="http://schemas.microsoft.com/office/powerpoint/2010/main" val="787922294"/>
              </p:ext>
            </p:extLst>
          </p:nvPr>
        </p:nvGraphicFramePr>
        <p:xfrm>
          <a:off x="820042" y="1208088"/>
          <a:ext cx="10831184"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409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B6CBDB5-37D9-43D0-AC60-57F532AF32C2}"/>
                                            </p:graphicEl>
                                          </p:spTgt>
                                        </p:tgtEl>
                                        <p:attrNameLst>
                                          <p:attrName>style.visibility</p:attrName>
                                        </p:attrNameLst>
                                      </p:cBhvr>
                                      <p:to>
                                        <p:strVal val="visible"/>
                                      </p:to>
                                    </p:set>
                                    <p:animEffect transition="in" filter="fade">
                                      <p:cBhvr>
                                        <p:cTn id="7" dur="500"/>
                                        <p:tgtEl>
                                          <p:spTgt spid="4">
                                            <p:graphicEl>
                                              <a:dgm id="{4B6CBDB5-37D9-43D0-AC60-57F532AF32C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8D50B04-538B-4218-A939-360C39298D8C}"/>
                                            </p:graphicEl>
                                          </p:spTgt>
                                        </p:tgtEl>
                                        <p:attrNameLst>
                                          <p:attrName>style.visibility</p:attrName>
                                        </p:attrNameLst>
                                      </p:cBhvr>
                                      <p:to>
                                        <p:strVal val="visible"/>
                                      </p:to>
                                    </p:set>
                                    <p:animEffect transition="in" filter="fade">
                                      <p:cBhvr>
                                        <p:cTn id="12" dur="500"/>
                                        <p:tgtEl>
                                          <p:spTgt spid="4">
                                            <p:graphicEl>
                                              <a:dgm id="{98D50B04-538B-4218-A939-360C39298D8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3DDB4F37-1384-484A-BF96-7D067D0ECA16}"/>
                                            </p:graphicEl>
                                          </p:spTgt>
                                        </p:tgtEl>
                                        <p:attrNameLst>
                                          <p:attrName>style.visibility</p:attrName>
                                        </p:attrNameLst>
                                      </p:cBhvr>
                                      <p:to>
                                        <p:strVal val="visible"/>
                                      </p:to>
                                    </p:set>
                                    <p:animEffect transition="in" filter="fade">
                                      <p:cBhvr>
                                        <p:cTn id="17" dur="500"/>
                                        <p:tgtEl>
                                          <p:spTgt spid="4">
                                            <p:graphicEl>
                                              <a:dgm id="{3DDB4F37-1384-484A-BF96-7D067D0ECA1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152EB0DC-2408-402E-BC3C-CCD2C1C954FE}"/>
                                            </p:graphicEl>
                                          </p:spTgt>
                                        </p:tgtEl>
                                        <p:attrNameLst>
                                          <p:attrName>style.visibility</p:attrName>
                                        </p:attrNameLst>
                                      </p:cBhvr>
                                      <p:to>
                                        <p:strVal val="visible"/>
                                      </p:to>
                                    </p:set>
                                    <p:animEffect transition="in" filter="fade">
                                      <p:cBhvr>
                                        <p:cTn id="22" dur="500"/>
                                        <p:tgtEl>
                                          <p:spTgt spid="4">
                                            <p:graphicEl>
                                              <a:dgm id="{152EB0DC-2408-402E-BC3C-CCD2C1C954F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5A1A240A-CD10-46E6-AC32-6CB50AFF937A}"/>
                                            </p:graphicEl>
                                          </p:spTgt>
                                        </p:tgtEl>
                                        <p:attrNameLst>
                                          <p:attrName>style.visibility</p:attrName>
                                        </p:attrNameLst>
                                      </p:cBhvr>
                                      <p:to>
                                        <p:strVal val="visible"/>
                                      </p:to>
                                    </p:set>
                                    <p:animEffect transition="in" filter="fade">
                                      <p:cBhvr>
                                        <p:cTn id="27" dur="500"/>
                                        <p:tgtEl>
                                          <p:spTgt spid="4">
                                            <p:graphicEl>
                                              <a:dgm id="{5A1A240A-CD10-46E6-AC32-6CB50AFF937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8C5A3F8D-6EE6-49A2-A3D0-A96B5570A030}"/>
                                            </p:graphicEl>
                                          </p:spTgt>
                                        </p:tgtEl>
                                        <p:attrNameLst>
                                          <p:attrName>style.visibility</p:attrName>
                                        </p:attrNameLst>
                                      </p:cBhvr>
                                      <p:to>
                                        <p:strVal val="visible"/>
                                      </p:to>
                                    </p:set>
                                    <p:animEffect transition="in" filter="fade">
                                      <p:cBhvr>
                                        <p:cTn id="32" dur="500"/>
                                        <p:tgtEl>
                                          <p:spTgt spid="4">
                                            <p:graphicEl>
                                              <a:dgm id="{8C5A3F8D-6EE6-49A2-A3D0-A96B5570A03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5587133C-4AAC-4502-87C8-20679D3C193E}"/>
                                            </p:graphicEl>
                                          </p:spTgt>
                                        </p:tgtEl>
                                        <p:attrNameLst>
                                          <p:attrName>style.visibility</p:attrName>
                                        </p:attrNameLst>
                                      </p:cBhvr>
                                      <p:to>
                                        <p:strVal val="visible"/>
                                      </p:to>
                                    </p:set>
                                    <p:animEffect transition="in" filter="fade">
                                      <p:cBhvr>
                                        <p:cTn id="37" dur="500"/>
                                        <p:tgtEl>
                                          <p:spTgt spid="4">
                                            <p:graphicEl>
                                              <a:dgm id="{5587133C-4AAC-4502-87C8-20679D3C193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2776AD41-3DB8-43F4-AE5D-12F29FE4EC74}"/>
                                            </p:graphicEl>
                                          </p:spTgt>
                                        </p:tgtEl>
                                        <p:attrNameLst>
                                          <p:attrName>style.visibility</p:attrName>
                                        </p:attrNameLst>
                                      </p:cBhvr>
                                      <p:to>
                                        <p:strVal val="visible"/>
                                      </p:to>
                                    </p:set>
                                    <p:animEffect transition="in" filter="fade">
                                      <p:cBhvr>
                                        <p:cTn id="42" dur="500"/>
                                        <p:tgtEl>
                                          <p:spTgt spid="4">
                                            <p:graphicEl>
                                              <a:dgm id="{2776AD41-3DB8-43F4-AE5D-12F29FE4EC7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212D466E-E8BA-4517-95C2-EBE92EC3235B}"/>
                                            </p:graphicEl>
                                          </p:spTgt>
                                        </p:tgtEl>
                                        <p:attrNameLst>
                                          <p:attrName>style.visibility</p:attrName>
                                        </p:attrNameLst>
                                      </p:cBhvr>
                                      <p:to>
                                        <p:strVal val="visible"/>
                                      </p:to>
                                    </p:set>
                                    <p:animEffect transition="in" filter="fade">
                                      <p:cBhvr>
                                        <p:cTn id="47" dur="500"/>
                                        <p:tgtEl>
                                          <p:spTgt spid="4">
                                            <p:graphicEl>
                                              <a:dgm id="{212D466E-E8BA-4517-95C2-EBE92EC3235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BFC56829-F5F2-409B-A290-14C762CFFF61}"/>
                                            </p:graphicEl>
                                          </p:spTgt>
                                        </p:tgtEl>
                                        <p:attrNameLst>
                                          <p:attrName>style.visibility</p:attrName>
                                        </p:attrNameLst>
                                      </p:cBhvr>
                                      <p:to>
                                        <p:strVal val="visible"/>
                                      </p:to>
                                    </p:set>
                                    <p:animEffect transition="in" filter="fade">
                                      <p:cBhvr>
                                        <p:cTn id="52" dur="500"/>
                                        <p:tgtEl>
                                          <p:spTgt spid="4">
                                            <p:graphicEl>
                                              <a:dgm id="{BFC56829-F5F2-409B-A290-14C762CFFF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0384F-751A-4275-A494-F06FC1B0C773}"/>
              </a:ext>
            </a:extLst>
          </p:cNvPr>
          <p:cNvSpPr>
            <a:spLocks noGrp="1"/>
          </p:cNvSpPr>
          <p:nvPr>
            <p:ph type="title"/>
          </p:nvPr>
        </p:nvSpPr>
        <p:spPr/>
        <p:txBody>
          <a:bodyPr/>
          <a:lstStyle/>
          <a:p>
            <a:r>
              <a:rPr lang="es-CL" noProof="0" dirty="0"/>
              <a:t>Contenidos: Módulos</a:t>
            </a:r>
            <a:r>
              <a:rPr lang="es-CL" baseline="0" noProof="0" dirty="0"/>
              <a:t> 6-10</a:t>
            </a:r>
            <a:endParaRPr lang="es-CL" noProof="0" dirty="0"/>
          </a:p>
        </p:txBody>
      </p:sp>
      <p:sp>
        <p:nvSpPr>
          <p:cNvPr id="3" name="Marcador de texto 2">
            <a:extLst>
              <a:ext uri="{FF2B5EF4-FFF2-40B4-BE49-F238E27FC236}">
                <a16:creationId xmlns:a16="http://schemas.microsoft.com/office/drawing/2014/main" id="{0628DF60-B7C1-4EB0-8402-6FF0A087B807}"/>
              </a:ext>
            </a:extLst>
          </p:cNvPr>
          <p:cNvSpPr>
            <a:spLocks noGrp="1"/>
          </p:cNvSpPr>
          <p:nvPr>
            <p:ph type="body" sz="quarter" idx="10"/>
          </p:nvPr>
        </p:nvSpPr>
        <p:spPr/>
        <p:txBody>
          <a:bodyPr/>
          <a:lstStyle/>
          <a:p>
            <a:endParaRPr lang="es-CL" dirty="0"/>
          </a:p>
        </p:txBody>
      </p:sp>
      <p:graphicFrame>
        <p:nvGraphicFramePr>
          <p:cNvPr id="4" name="Diagrama 3">
            <a:extLst>
              <a:ext uri="{FF2B5EF4-FFF2-40B4-BE49-F238E27FC236}">
                <a16:creationId xmlns:a16="http://schemas.microsoft.com/office/drawing/2014/main" id="{D069F834-219A-4B8F-ACD8-001BA208902F}"/>
              </a:ext>
            </a:extLst>
          </p:cNvPr>
          <p:cNvGraphicFramePr/>
          <p:nvPr>
            <p:extLst>
              <p:ext uri="{D42A27DB-BD31-4B8C-83A1-F6EECF244321}">
                <p14:modId xmlns:p14="http://schemas.microsoft.com/office/powerpoint/2010/main" val="3992767839"/>
              </p:ext>
            </p:extLst>
          </p:nvPr>
        </p:nvGraphicFramePr>
        <p:xfrm>
          <a:off x="731743" y="1819939"/>
          <a:ext cx="10995970" cy="36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104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948CF62-9FD5-475E-AB1C-E9601DA0BC1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637B8D1-A5D9-4A44-A31B-9182B564BAD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938D57E-075E-424E-A50D-C7F9C3AC34E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CB7E287-515A-44F9-BBD5-902A3B1124F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56775AC1-776D-43F9-8086-B1C755DFE79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736B3172-875A-462B-91B9-10567A237A9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39F837B6-4AD7-45FB-AC26-F859F9D7835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D64F4512-A4BF-497A-A712-266ED335B06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DBBEF237-84EB-47DA-AFF7-9B621F2BF8A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5B3A10F4-BD95-4142-91EE-7A337378EDC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663787-DAE0-4527-8859-747C10503A1A}"/>
              </a:ext>
            </a:extLst>
          </p:cNvPr>
          <p:cNvSpPr>
            <a:spLocks noGrp="1"/>
          </p:cNvSpPr>
          <p:nvPr>
            <p:ph type="ctrTitle"/>
          </p:nvPr>
        </p:nvSpPr>
        <p:spPr/>
        <p:txBody>
          <a:bodyPr/>
          <a:lstStyle/>
          <a:p>
            <a:r>
              <a:rPr lang="es-CL" noProof="0" dirty="0"/>
              <a:t>¿Preguntas, comentarios observaciones?</a:t>
            </a:r>
          </a:p>
        </p:txBody>
      </p:sp>
      <p:sp>
        <p:nvSpPr>
          <p:cNvPr id="4" name="Subtítulo 3">
            <a:extLst>
              <a:ext uri="{FF2B5EF4-FFF2-40B4-BE49-F238E27FC236}">
                <a16:creationId xmlns:a16="http://schemas.microsoft.com/office/drawing/2014/main" id="{9BF6162C-BF1D-4EF7-A0B5-E40CB79833BD}"/>
              </a:ext>
            </a:extLst>
          </p:cNvPr>
          <p:cNvSpPr>
            <a:spLocks noGrp="1"/>
          </p:cNvSpPr>
          <p:nvPr>
            <p:ph type="subTitle" idx="1"/>
          </p:nvPr>
        </p:nvSpPr>
        <p:spPr/>
        <p:txBody>
          <a:bodyPr/>
          <a:lstStyle/>
          <a:p>
            <a:r>
              <a:rPr lang="es-CL" dirty="0"/>
              <a:t>Favor llenar encuesta</a:t>
            </a:r>
          </a:p>
          <a:p>
            <a:r>
              <a:rPr lang="es-CL" dirty="0">
                <a:hlinkClick r:id="rId3"/>
              </a:rPr>
              <a:t>https://survey.lamapoll.de/Ex-ante-Evaluation-Webinar-atingi</a:t>
            </a:r>
            <a:r>
              <a:rPr lang="es-CL" dirty="0"/>
              <a:t> </a:t>
            </a:r>
          </a:p>
        </p:txBody>
      </p:sp>
    </p:spTree>
    <p:extLst>
      <p:ext uri="{BB962C8B-B14F-4D97-AF65-F5344CB8AC3E}">
        <p14:creationId xmlns:p14="http://schemas.microsoft.com/office/powerpoint/2010/main" val="1543859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0;p2">
            <a:extLst>
              <a:ext uri="{FF2B5EF4-FFF2-40B4-BE49-F238E27FC236}">
                <a16:creationId xmlns:a16="http://schemas.microsoft.com/office/drawing/2014/main" id="{A09EC044-2335-4555-82DA-1A8B3B8A3ECD}"/>
              </a:ext>
            </a:extLst>
          </p:cNvPr>
          <p:cNvPicPr preferRelativeResize="0">
            <a:picLocks noChangeAspect="1"/>
          </p:cNvPicPr>
          <p:nvPr/>
        </p:nvPicPr>
        <p:blipFill rotWithShape="1">
          <a:blip r:embed="rId4">
            <a:alphaModFix/>
          </a:blip>
          <a:srcRect/>
          <a:stretch/>
        </p:blipFill>
        <p:spPr>
          <a:xfrm>
            <a:off x="2290937" y="394675"/>
            <a:ext cx="1418754" cy="735556"/>
          </a:xfrm>
          <a:prstGeom prst="rect">
            <a:avLst/>
          </a:prstGeom>
          <a:noFill/>
          <a:ln>
            <a:noFill/>
          </a:ln>
        </p:spPr>
      </p:pic>
      <p:pic>
        <p:nvPicPr>
          <p:cNvPr id="7" name="Google Shape;22;p2">
            <a:extLst>
              <a:ext uri="{FF2B5EF4-FFF2-40B4-BE49-F238E27FC236}">
                <a16:creationId xmlns:a16="http://schemas.microsoft.com/office/drawing/2014/main" id="{587DF08B-1768-4D3D-BB93-950F5ED533E9}"/>
              </a:ext>
            </a:extLst>
          </p:cNvPr>
          <p:cNvPicPr preferRelativeResize="0">
            <a:picLocks noChangeAspect="1"/>
          </p:cNvPicPr>
          <p:nvPr/>
        </p:nvPicPr>
        <p:blipFill rotWithShape="1">
          <a:blip r:embed="rId5">
            <a:alphaModFix/>
          </a:blip>
          <a:srcRect/>
          <a:stretch/>
        </p:blipFill>
        <p:spPr>
          <a:xfrm>
            <a:off x="7545847" y="430222"/>
            <a:ext cx="2809412" cy="728341"/>
          </a:xfrm>
          <a:prstGeom prst="rect">
            <a:avLst/>
          </a:prstGeom>
          <a:noFill/>
          <a:ln>
            <a:noFill/>
          </a:ln>
        </p:spPr>
      </p:pic>
      <p:pic>
        <p:nvPicPr>
          <p:cNvPr id="10" name="Google Shape;26;p2" descr="Bildschirmfoto 2017-10-26 um 23.56.38.png">
            <a:extLst>
              <a:ext uri="{FF2B5EF4-FFF2-40B4-BE49-F238E27FC236}">
                <a16:creationId xmlns:a16="http://schemas.microsoft.com/office/drawing/2014/main" id="{8F1D31FC-2417-4E35-9EA8-3E41A33632AF}"/>
              </a:ext>
            </a:extLst>
          </p:cNvPr>
          <p:cNvPicPr preferRelativeResize="0"/>
          <p:nvPr/>
        </p:nvPicPr>
        <p:blipFill rotWithShape="1">
          <a:blip r:embed="rId6">
            <a:alphaModFix/>
          </a:blip>
          <a:srcRect/>
          <a:stretch/>
        </p:blipFill>
        <p:spPr>
          <a:xfrm rot="10800000" flipH="1">
            <a:off x="375920" y="1331477"/>
            <a:ext cx="9336322" cy="81000"/>
          </a:xfrm>
          <a:prstGeom prst="rect">
            <a:avLst/>
          </a:prstGeom>
          <a:noFill/>
          <a:ln>
            <a:noFill/>
          </a:ln>
        </p:spPr>
      </p:pic>
      <p:pic>
        <p:nvPicPr>
          <p:cNvPr id="12" name="Imagen 11" descr="Imagen que contiene alimentos, árbol&#10;&#10;Descripción generada automáticamente">
            <a:extLst>
              <a:ext uri="{FF2B5EF4-FFF2-40B4-BE49-F238E27FC236}">
                <a16:creationId xmlns:a16="http://schemas.microsoft.com/office/drawing/2014/main" id="{AFC889C6-632C-4B87-9506-70E127603740}"/>
              </a:ext>
            </a:extLst>
          </p:cNvPr>
          <p:cNvPicPr>
            <a:picLocks noChangeAspect="1"/>
          </p:cNvPicPr>
          <p:nvPr/>
        </p:nvPicPr>
        <p:blipFill>
          <a:blip r:embed="rId7">
            <a:alphaModFix amt="57000"/>
            <a:extLst>
              <a:ext uri="{28A0092B-C50C-407E-A947-70E740481C1C}">
                <a14:useLocalDpi xmlns:a14="http://schemas.microsoft.com/office/drawing/2010/main" val="0"/>
              </a:ext>
            </a:extLst>
          </a:blip>
          <a:stretch>
            <a:fillRect/>
          </a:stretch>
        </p:blipFill>
        <p:spPr>
          <a:xfrm>
            <a:off x="-127307" y="2048495"/>
            <a:ext cx="15072697" cy="4123984"/>
          </a:xfrm>
          <a:prstGeom prst="rect">
            <a:avLst/>
          </a:prstGeom>
        </p:spPr>
      </p:pic>
      <p:sp>
        <p:nvSpPr>
          <p:cNvPr id="8" name="Marcador de texto 2">
            <a:extLst>
              <a:ext uri="{FF2B5EF4-FFF2-40B4-BE49-F238E27FC236}">
                <a16:creationId xmlns:a16="http://schemas.microsoft.com/office/drawing/2014/main" id="{9FC12814-506F-4D70-A5E8-1CEFFFB740D6}"/>
              </a:ext>
            </a:extLst>
          </p:cNvPr>
          <p:cNvSpPr txBox="1">
            <a:spLocks/>
          </p:cNvSpPr>
          <p:nvPr/>
        </p:nvSpPr>
        <p:spPr>
          <a:xfrm>
            <a:off x="3489773" y="3134992"/>
            <a:ext cx="5202928" cy="1607058"/>
          </a:xfrm>
          <a:prstGeom prst="rect">
            <a:avLst/>
          </a:prstGeom>
        </p:spPr>
        <p:txBody>
          <a:bodyPr vert="horz" lIns="68580" tIns="34290" rIns="68580" bIns="34290" rtlCol="0" anchor="t">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1" algn="ctr">
              <a:lnSpc>
                <a:spcPct val="120000"/>
              </a:lnSpc>
              <a:spcBef>
                <a:spcPts val="0"/>
              </a:spcBef>
              <a:buSzPts val="2000"/>
            </a:pPr>
            <a:r>
              <a:rPr lang="en-US" sz="1700" dirty="0">
                <a:solidFill>
                  <a:schemeClr val="bg2">
                    <a:lumMod val="25000"/>
                  </a:schemeClr>
                </a:solidFill>
              </a:rPr>
              <a:t>Antonio Levy</a:t>
            </a:r>
            <a:endParaRPr lang="en-US" sz="1700" dirty="0">
              <a:solidFill>
                <a:schemeClr val="bg2">
                  <a:lumMod val="25000"/>
                </a:schemeClr>
              </a:solidFill>
              <a:cs typeface="Arial"/>
            </a:endParaRPr>
          </a:p>
          <a:p>
            <a:pPr lvl="1" algn="ctr">
              <a:lnSpc>
                <a:spcPct val="120000"/>
              </a:lnSpc>
              <a:spcBef>
                <a:spcPts val="0"/>
              </a:spcBef>
              <a:buSzPts val="2000"/>
            </a:pPr>
            <a:r>
              <a:rPr lang="en-US" sz="1700" dirty="0" err="1">
                <a:solidFill>
                  <a:schemeClr val="bg2">
                    <a:lumMod val="25000"/>
                  </a:schemeClr>
                </a:solidFill>
              </a:rPr>
              <a:t>Coordinador</a:t>
            </a:r>
            <a:r>
              <a:rPr lang="en-US" sz="1700" dirty="0">
                <a:solidFill>
                  <a:schemeClr val="bg2">
                    <a:lumMod val="25000"/>
                  </a:schemeClr>
                </a:solidFill>
              </a:rPr>
              <a:t> Regional </a:t>
            </a:r>
            <a:endParaRPr lang="en-US" sz="1700" dirty="0">
              <a:solidFill>
                <a:schemeClr val="bg2">
                  <a:lumMod val="25000"/>
                </a:schemeClr>
              </a:solidFill>
              <a:cs typeface="Arial"/>
            </a:endParaRPr>
          </a:p>
          <a:p>
            <a:pPr lvl="1" algn="ctr">
              <a:lnSpc>
                <a:spcPct val="120000"/>
              </a:lnSpc>
              <a:spcBef>
                <a:spcPts val="0"/>
              </a:spcBef>
              <a:buSzPts val="2000"/>
            </a:pPr>
            <a:r>
              <a:rPr lang="en-US" sz="1700" dirty="0">
                <a:solidFill>
                  <a:schemeClr val="bg2">
                    <a:lumMod val="25000"/>
                  </a:schemeClr>
                </a:solidFill>
              </a:rPr>
              <a:t>GIZ-Nexo</a:t>
            </a:r>
            <a:endParaRPr lang="en-US" sz="1700" dirty="0">
              <a:solidFill>
                <a:schemeClr val="bg2">
                  <a:lumMod val="25000"/>
                </a:schemeClr>
              </a:solidFill>
              <a:cs typeface="Arial"/>
            </a:endParaRPr>
          </a:p>
          <a:p>
            <a:pPr lvl="1" algn="ctr">
              <a:lnSpc>
                <a:spcPct val="120000"/>
              </a:lnSpc>
              <a:spcBef>
                <a:spcPts val="0"/>
              </a:spcBef>
              <a:buSzPts val="2000"/>
            </a:pPr>
            <a:r>
              <a:rPr lang="en-US" sz="1700" dirty="0">
                <a:solidFill>
                  <a:schemeClr val="bg2">
                    <a:lumMod val="25000"/>
                  </a:schemeClr>
                </a:solidFill>
                <a:hlinkClick r:id="rId8">
                  <a:extLst>
                    <a:ext uri="{A12FA001-AC4F-418D-AE19-62706E023703}">
                      <ahyp:hlinkClr xmlns:ahyp="http://schemas.microsoft.com/office/drawing/2018/hyperlinkcolor" val="tx"/>
                    </a:ext>
                  </a:extLst>
                </a:hlinkClick>
              </a:rPr>
              <a:t>Antonio.levy@giz.de</a:t>
            </a:r>
            <a:endParaRPr lang="en-US" sz="1700" dirty="0">
              <a:solidFill>
                <a:schemeClr val="bg2">
                  <a:lumMod val="25000"/>
                </a:schemeClr>
              </a:solidFill>
              <a:cs typeface="Arial"/>
            </a:endParaRPr>
          </a:p>
          <a:p>
            <a:pPr lvl="1" algn="ctr">
              <a:lnSpc>
                <a:spcPct val="120000"/>
              </a:lnSpc>
              <a:spcBef>
                <a:spcPts val="0"/>
              </a:spcBef>
              <a:buSzPts val="2000"/>
            </a:pPr>
            <a:r>
              <a:rPr lang="en-US" sz="1700" dirty="0">
                <a:solidFill>
                  <a:schemeClr val="bg2">
                    <a:lumMod val="25000"/>
                  </a:schemeClr>
                </a:solidFill>
              </a:rPr>
              <a:t>Santiago, Chile</a:t>
            </a:r>
            <a:endParaRPr lang="en-US" sz="1700" dirty="0">
              <a:solidFill>
                <a:schemeClr val="bg2">
                  <a:lumMod val="25000"/>
                </a:schemeClr>
              </a:solidFill>
              <a:cs typeface="Arial"/>
            </a:endParaRPr>
          </a:p>
          <a:p>
            <a:pPr lvl="1" algn="ctr">
              <a:lnSpc>
                <a:spcPct val="120000"/>
              </a:lnSpc>
              <a:spcBef>
                <a:spcPts val="0"/>
              </a:spcBef>
              <a:buSzPts val="2000"/>
            </a:pPr>
            <a:r>
              <a:rPr lang="en-US" sz="2600" b="1" dirty="0">
                <a:solidFill>
                  <a:schemeClr val="bg2">
                    <a:lumMod val="25000"/>
                  </a:schemeClr>
                </a:solidFill>
                <a:hlinkClick r:id="rId9">
                  <a:extLst>
                    <a:ext uri="{A12FA001-AC4F-418D-AE19-62706E023703}">
                      <ahyp:hlinkClr xmlns:ahyp="http://schemas.microsoft.com/office/drawing/2018/hyperlinkcolor" val="tx"/>
                    </a:ext>
                  </a:extLst>
                </a:hlinkClick>
              </a:rPr>
              <a:t>www.water-energy-food.org</a:t>
            </a:r>
            <a:r>
              <a:rPr lang="en-US" sz="2600" b="1" dirty="0">
                <a:solidFill>
                  <a:schemeClr val="bg2">
                    <a:lumMod val="25000"/>
                  </a:schemeClr>
                </a:solidFill>
              </a:rPr>
              <a:t> </a:t>
            </a:r>
            <a:endParaRPr lang="en-US" sz="2600" b="1" dirty="0">
              <a:solidFill>
                <a:schemeClr val="bg2">
                  <a:lumMod val="25000"/>
                </a:schemeClr>
              </a:solidFill>
              <a:cs typeface="Arial"/>
            </a:endParaRPr>
          </a:p>
          <a:p>
            <a:pPr algn="ctr">
              <a:spcBef>
                <a:spcPts val="300"/>
              </a:spcBef>
              <a:buSzPts val="2000"/>
            </a:pPr>
            <a:endParaRPr lang="en-US" sz="1800" b="1" dirty="0"/>
          </a:p>
        </p:txBody>
      </p:sp>
      <p:sp>
        <p:nvSpPr>
          <p:cNvPr id="2" name="Título 1">
            <a:extLst>
              <a:ext uri="{FF2B5EF4-FFF2-40B4-BE49-F238E27FC236}">
                <a16:creationId xmlns:a16="http://schemas.microsoft.com/office/drawing/2014/main" id="{158FBBE0-A92B-4326-9C70-B2FDF22E1052}"/>
              </a:ext>
            </a:extLst>
          </p:cNvPr>
          <p:cNvSpPr>
            <a:spLocks noGrp="1"/>
          </p:cNvSpPr>
          <p:nvPr>
            <p:ph type="title"/>
          </p:nvPr>
        </p:nvSpPr>
        <p:spPr>
          <a:xfrm>
            <a:off x="2147888" y="2139555"/>
            <a:ext cx="7886700" cy="542856"/>
          </a:xfrm>
        </p:spPr>
        <p:txBody>
          <a:bodyPr/>
          <a:lstStyle/>
          <a:p>
            <a:pPr algn="ctr"/>
            <a:r>
              <a:rPr lang="es-CL" sz="6600" b="1" noProof="0" dirty="0">
                <a:solidFill>
                  <a:schemeClr val="accent2"/>
                </a:solidFill>
                <a:latin typeface="Quire Sans Pro Light" panose="020B0604020202020204" pitchFamily="34" charset="0"/>
              </a:rPr>
              <a:t>¡Gracias!</a:t>
            </a:r>
          </a:p>
        </p:txBody>
      </p:sp>
      <p:pic>
        <p:nvPicPr>
          <p:cNvPr id="4" name="Imagen 3" descr="Imagen que contiene dibujo&#10;&#10;Descripción generada automáticamente">
            <a:extLst>
              <a:ext uri="{FF2B5EF4-FFF2-40B4-BE49-F238E27FC236}">
                <a16:creationId xmlns:a16="http://schemas.microsoft.com/office/drawing/2014/main" id="{686FCC56-EBCD-4B96-89C2-ACB07717A7AF}"/>
              </a:ext>
            </a:extLst>
          </p:cNvPr>
          <p:cNvPicPr>
            <a:picLocks noChangeAspect="1"/>
          </p:cNvPicPr>
          <p:nvPr/>
        </p:nvPicPr>
        <p:blipFill rotWithShape="1">
          <a:blip r:embed="rId10"/>
          <a:srcRect b="12569"/>
          <a:stretch/>
        </p:blipFill>
        <p:spPr>
          <a:xfrm>
            <a:off x="4044333" y="210445"/>
            <a:ext cx="1583436" cy="1007322"/>
          </a:xfrm>
          <a:prstGeom prst="rect">
            <a:avLst/>
          </a:prstGeom>
        </p:spPr>
      </p:pic>
      <p:pic>
        <p:nvPicPr>
          <p:cNvPr id="13" name="Google Shape;181;p19" descr="https://imgs.mongabay.com/wp-content/uploads/sites/25/2017/10/18150410/DSC_4265.jpg">
            <a:extLst>
              <a:ext uri="{FF2B5EF4-FFF2-40B4-BE49-F238E27FC236}">
                <a16:creationId xmlns:a16="http://schemas.microsoft.com/office/drawing/2014/main" id="{39C544E5-E1BE-417C-885B-092421FC76AC}"/>
              </a:ext>
            </a:extLst>
          </p:cNvPr>
          <p:cNvPicPr preferRelativeResize="0"/>
          <p:nvPr/>
        </p:nvPicPr>
        <p:blipFill rotWithShape="1">
          <a:blip r:embed="rId11">
            <a:alphaModFix/>
          </a:blip>
          <a:srcRect/>
          <a:stretch/>
        </p:blipFill>
        <p:spPr>
          <a:xfrm>
            <a:off x="3002879" y="4854828"/>
            <a:ext cx="1971671" cy="1308230"/>
          </a:xfrm>
          <a:prstGeom prst="rect">
            <a:avLst/>
          </a:prstGeom>
          <a:noFill/>
          <a:ln>
            <a:noFill/>
          </a:ln>
        </p:spPr>
      </p:pic>
      <p:pic>
        <p:nvPicPr>
          <p:cNvPr id="14" name="Google Shape;182;p19" descr="Related image">
            <a:extLst>
              <a:ext uri="{FF2B5EF4-FFF2-40B4-BE49-F238E27FC236}">
                <a16:creationId xmlns:a16="http://schemas.microsoft.com/office/drawing/2014/main" id="{91E5BFA7-8159-4323-8F2F-056F2ABF6F27}"/>
              </a:ext>
            </a:extLst>
          </p:cNvPr>
          <p:cNvPicPr preferRelativeResize="0"/>
          <p:nvPr/>
        </p:nvPicPr>
        <p:blipFill rotWithShape="1">
          <a:blip r:embed="rId12">
            <a:alphaModFix/>
          </a:blip>
          <a:srcRect/>
          <a:stretch/>
        </p:blipFill>
        <p:spPr>
          <a:xfrm>
            <a:off x="5102865" y="4856369"/>
            <a:ext cx="2562798" cy="1281399"/>
          </a:xfrm>
          <a:prstGeom prst="rect">
            <a:avLst/>
          </a:prstGeom>
          <a:noFill/>
          <a:ln>
            <a:noFill/>
          </a:ln>
        </p:spPr>
      </p:pic>
      <p:pic>
        <p:nvPicPr>
          <p:cNvPr id="15" name="Google Shape;183;p19" descr="https://imgs.mongabay.com/wp-content/uploads/sites/25/2017/10/18150853/Central-hidroel%C3%A9ctrica.png">
            <a:extLst>
              <a:ext uri="{FF2B5EF4-FFF2-40B4-BE49-F238E27FC236}">
                <a16:creationId xmlns:a16="http://schemas.microsoft.com/office/drawing/2014/main" id="{46C8C428-7B51-47FF-BD7A-B5C308429670}"/>
              </a:ext>
            </a:extLst>
          </p:cNvPr>
          <p:cNvPicPr preferRelativeResize="0"/>
          <p:nvPr/>
        </p:nvPicPr>
        <p:blipFill rotWithShape="1">
          <a:blip r:embed="rId13">
            <a:alphaModFix/>
          </a:blip>
          <a:srcRect/>
          <a:stretch/>
        </p:blipFill>
        <p:spPr>
          <a:xfrm>
            <a:off x="7821934" y="4859201"/>
            <a:ext cx="1890308" cy="1254245"/>
          </a:xfrm>
          <a:prstGeom prst="rect">
            <a:avLst/>
          </a:prstGeom>
          <a:noFill/>
          <a:ln>
            <a:noFill/>
          </a:ln>
        </p:spPr>
      </p:pic>
      <p:sp>
        <p:nvSpPr>
          <p:cNvPr id="3" name="Rectángulo 2">
            <a:extLst>
              <a:ext uri="{FF2B5EF4-FFF2-40B4-BE49-F238E27FC236}">
                <a16:creationId xmlns:a16="http://schemas.microsoft.com/office/drawing/2014/main" id="{52ECBC18-96F1-4CFD-88F1-E93585E8C51E}"/>
              </a:ext>
            </a:extLst>
          </p:cNvPr>
          <p:cNvSpPr/>
          <p:nvPr/>
        </p:nvSpPr>
        <p:spPr>
          <a:xfrm>
            <a:off x="10406059" y="0"/>
            <a:ext cx="2489200" cy="100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630098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766024-C8A9-43C8-9C50-50EA9E2D23DC}"/>
              </a:ext>
            </a:extLst>
          </p:cNvPr>
          <p:cNvSpPr>
            <a:spLocks noGrp="1"/>
          </p:cNvSpPr>
          <p:nvPr>
            <p:ph type="title"/>
          </p:nvPr>
        </p:nvSpPr>
        <p:spPr>
          <a:xfrm>
            <a:off x="350728" y="264918"/>
            <a:ext cx="11766430" cy="644968"/>
          </a:xfrm>
        </p:spPr>
        <p:txBody>
          <a:bodyPr/>
          <a:lstStyle/>
          <a:p>
            <a:r>
              <a:rPr lang="es-CL" dirty="0" err="1"/>
              <a:t>Netiquette</a:t>
            </a:r>
            <a:r>
              <a:rPr lang="es-CL" dirty="0"/>
              <a:t> – Conducta en eventos virtuales</a:t>
            </a:r>
          </a:p>
        </p:txBody>
      </p:sp>
      <p:graphicFrame>
        <p:nvGraphicFramePr>
          <p:cNvPr id="4" name="Diagrama 3">
            <a:extLst>
              <a:ext uri="{FF2B5EF4-FFF2-40B4-BE49-F238E27FC236}">
                <a16:creationId xmlns:a16="http://schemas.microsoft.com/office/drawing/2014/main" id="{6FD38427-5D75-499E-8CB9-4E9CE1E983A0}"/>
              </a:ext>
            </a:extLst>
          </p:cNvPr>
          <p:cNvGraphicFramePr/>
          <p:nvPr>
            <p:extLst>
              <p:ext uri="{D42A27DB-BD31-4B8C-83A1-F6EECF244321}">
                <p14:modId xmlns:p14="http://schemas.microsoft.com/office/powerpoint/2010/main" val="2038804862"/>
              </p:ext>
            </p:extLst>
          </p:nvPr>
        </p:nvGraphicFramePr>
        <p:xfrm>
          <a:off x="1066800" y="1010094"/>
          <a:ext cx="8128000" cy="5900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20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A52144B3-6FD0-4932-AE12-9BF727133878}"/>
                                            </p:graphicEl>
                                          </p:spTgt>
                                        </p:tgtEl>
                                        <p:attrNameLst>
                                          <p:attrName>style.visibility</p:attrName>
                                        </p:attrNameLst>
                                      </p:cBhvr>
                                      <p:to>
                                        <p:strVal val="visible"/>
                                      </p:to>
                                    </p:set>
                                    <p:animEffect transition="in" filter="fade">
                                      <p:cBhvr>
                                        <p:cTn id="7" dur="1000"/>
                                        <p:tgtEl>
                                          <p:spTgt spid="4">
                                            <p:graphicEl>
                                              <a:dgm id="{A52144B3-6FD0-4932-AE12-9BF727133878}"/>
                                            </p:graphicEl>
                                          </p:spTgt>
                                        </p:tgtEl>
                                      </p:cBhvr>
                                    </p:animEffect>
                                    <p:anim calcmode="lin" valueType="num">
                                      <p:cBhvr>
                                        <p:cTn id="8" dur="1000" fill="hold"/>
                                        <p:tgtEl>
                                          <p:spTgt spid="4">
                                            <p:graphicEl>
                                              <a:dgm id="{A52144B3-6FD0-4932-AE12-9BF727133878}"/>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A52144B3-6FD0-4932-AE12-9BF727133878}"/>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D0E30A4D-CA60-436B-9A09-9AE000A757C9}"/>
                                            </p:graphicEl>
                                          </p:spTgt>
                                        </p:tgtEl>
                                        <p:attrNameLst>
                                          <p:attrName>style.visibility</p:attrName>
                                        </p:attrNameLst>
                                      </p:cBhvr>
                                      <p:to>
                                        <p:strVal val="visible"/>
                                      </p:to>
                                    </p:set>
                                    <p:animEffect transition="in" filter="fade">
                                      <p:cBhvr>
                                        <p:cTn id="12" dur="1000"/>
                                        <p:tgtEl>
                                          <p:spTgt spid="4">
                                            <p:graphicEl>
                                              <a:dgm id="{D0E30A4D-CA60-436B-9A09-9AE000A757C9}"/>
                                            </p:graphicEl>
                                          </p:spTgt>
                                        </p:tgtEl>
                                      </p:cBhvr>
                                    </p:animEffect>
                                    <p:anim calcmode="lin" valueType="num">
                                      <p:cBhvr>
                                        <p:cTn id="13" dur="1000" fill="hold"/>
                                        <p:tgtEl>
                                          <p:spTgt spid="4">
                                            <p:graphicEl>
                                              <a:dgm id="{D0E30A4D-CA60-436B-9A09-9AE000A757C9}"/>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D0E30A4D-CA60-436B-9A09-9AE000A757C9}"/>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0EB7CC5A-BB75-4E2A-A1E6-06EB7F3CA974}"/>
                                            </p:graphicEl>
                                          </p:spTgt>
                                        </p:tgtEl>
                                        <p:attrNameLst>
                                          <p:attrName>style.visibility</p:attrName>
                                        </p:attrNameLst>
                                      </p:cBhvr>
                                      <p:to>
                                        <p:strVal val="visible"/>
                                      </p:to>
                                    </p:set>
                                    <p:animEffect transition="in" filter="fade">
                                      <p:cBhvr>
                                        <p:cTn id="17" dur="1000"/>
                                        <p:tgtEl>
                                          <p:spTgt spid="4">
                                            <p:graphicEl>
                                              <a:dgm id="{0EB7CC5A-BB75-4E2A-A1E6-06EB7F3CA974}"/>
                                            </p:graphicEl>
                                          </p:spTgt>
                                        </p:tgtEl>
                                      </p:cBhvr>
                                    </p:animEffect>
                                    <p:anim calcmode="lin" valueType="num">
                                      <p:cBhvr>
                                        <p:cTn id="18" dur="1000" fill="hold"/>
                                        <p:tgtEl>
                                          <p:spTgt spid="4">
                                            <p:graphicEl>
                                              <a:dgm id="{0EB7CC5A-BB75-4E2A-A1E6-06EB7F3CA974}"/>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0EB7CC5A-BB75-4E2A-A1E6-06EB7F3CA974}"/>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8CAC5092-763C-4A1E-82EC-27C3B1327B0F}"/>
                                            </p:graphicEl>
                                          </p:spTgt>
                                        </p:tgtEl>
                                        <p:attrNameLst>
                                          <p:attrName>style.visibility</p:attrName>
                                        </p:attrNameLst>
                                      </p:cBhvr>
                                      <p:to>
                                        <p:strVal val="visible"/>
                                      </p:to>
                                    </p:set>
                                    <p:animEffect transition="in" filter="fade">
                                      <p:cBhvr>
                                        <p:cTn id="24" dur="1000"/>
                                        <p:tgtEl>
                                          <p:spTgt spid="4">
                                            <p:graphicEl>
                                              <a:dgm id="{8CAC5092-763C-4A1E-82EC-27C3B1327B0F}"/>
                                            </p:graphicEl>
                                          </p:spTgt>
                                        </p:tgtEl>
                                      </p:cBhvr>
                                    </p:animEffect>
                                    <p:anim calcmode="lin" valueType="num">
                                      <p:cBhvr>
                                        <p:cTn id="25" dur="1000" fill="hold"/>
                                        <p:tgtEl>
                                          <p:spTgt spid="4">
                                            <p:graphicEl>
                                              <a:dgm id="{8CAC5092-763C-4A1E-82EC-27C3B1327B0F}"/>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8CAC5092-763C-4A1E-82EC-27C3B1327B0F}"/>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170525AE-239A-4F81-93A6-93F1E449EBB7}"/>
                                            </p:graphicEl>
                                          </p:spTgt>
                                        </p:tgtEl>
                                        <p:attrNameLst>
                                          <p:attrName>style.visibility</p:attrName>
                                        </p:attrNameLst>
                                      </p:cBhvr>
                                      <p:to>
                                        <p:strVal val="visible"/>
                                      </p:to>
                                    </p:set>
                                    <p:animEffect transition="in" filter="fade">
                                      <p:cBhvr>
                                        <p:cTn id="29" dur="1000"/>
                                        <p:tgtEl>
                                          <p:spTgt spid="4">
                                            <p:graphicEl>
                                              <a:dgm id="{170525AE-239A-4F81-93A6-93F1E449EBB7}"/>
                                            </p:graphicEl>
                                          </p:spTgt>
                                        </p:tgtEl>
                                      </p:cBhvr>
                                    </p:animEffect>
                                    <p:anim calcmode="lin" valueType="num">
                                      <p:cBhvr>
                                        <p:cTn id="30" dur="1000" fill="hold"/>
                                        <p:tgtEl>
                                          <p:spTgt spid="4">
                                            <p:graphicEl>
                                              <a:dgm id="{170525AE-239A-4F81-93A6-93F1E449EBB7}"/>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170525AE-239A-4F81-93A6-93F1E449EBB7}"/>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927ADDD3-B2E8-4690-9CEE-FCE2B650A746}"/>
                                            </p:graphicEl>
                                          </p:spTgt>
                                        </p:tgtEl>
                                        <p:attrNameLst>
                                          <p:attrName>style.visibility</p:attrName>
                                        </p:attrNameLst>
                                      </p:cBhvr>
                                      <p:to>
                                        <p:strVal val="visible"/>
                                      </p:to>
                                    </p:set>
                                    <p:animEffect transition="in" filter="fade">
                                      <p:cBhvr>
                                        <p:cTn id="36" dur="1000"/>
                                        <p:tgtEl>
                                          <p:spTgt spid="4">
                                            <p:graphicEl>
                                              <a:dgm id="{927ADDD3-B2E8-4690-9CEE-FCE2B650A746}"/>
                                            </p:graphicEl>
                                          </p:spTgt>
                                        </p:tgtEl>
                                      </p:cBhvr>
                                    </p:animEffect>
                                    <p:anim calcmode="lin" valueType="num">
                                      <p:cBhvr>
                                        <p:cTn id="37" dur="1000" fill="hold"/>
                                        <p:tgtEl>
                                          <p:spTgt spid="4">
                                            <p:graphicEl>
                                              <a:dgm id="{927ADDD3-B2E8-4690-9CEE-FCE2B650A746}"/>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927ADDD3-B2E8-4690-9CEE-FCE2B650A746}"/>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graphicEl>
                                              <a:dgm id="{6DE1EAFB-FB75-43E1-B6DD-35AA622614C9}"/>
                                            </p:graphicEl>
                                          </p:spTgt>
                                        </p:tgtEl>
                                        <p:attrNameLst>
                                          <p:attrName>style.visibility</p:attrName>
                                        </p:attrNameLst>
                                      </p:cBhvr>
                                      <p:to>
                                        <p:strVal val="visible"/>
                                      </p:to>
                                    </p:set>
                                    <p:animEffect transition="in" filter="fade">
                                      <p:cBhvr>
                                        <p:cTn id="41" dur="1000"/>
                                        <p:tgtEl>
                                          <p:spTgt spid="4">
                                            <p:graphicEl>
                                              <a:dgm id="{6DE1EAFB-FB75-43E1-B6DD-35AA622614C9}"/>
                                            </p:graphicEl>
                                          </p:spTgt>
                                        </p:tgtEl>
                                      </p:cBhvr>
                                    </p:animEffect>
                                    <p:anim calcmode="lin" valueType="num">
                                      <p:cBhvr>
                                        <p:cTn id="42" dur="1000" fill="hold"/>
                                        <p:tgtEl>
                                          <p:spTgt spid="4">
                                            <p:graphicEl>
                                              <a:dgm id="{6DE1EAFB-FB75-43E1-B6DD-35AA622614C9}"/>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6DE1EAFB-FB75-43E1-B6DD-35AA622614C9}"/>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graphicEl>
                                              <a:dgm id="{5425EC24-0126-49D6-84AF-9D02D189639C}"/>
                                            </p:graphicEl>
                                          </p:spTgt>
                                        </p:tgtEl>
                                        <p:attrNameLst>
                                          <p:attrName>style.visibility</p:attrName>
                                        </p:attrNameLst>
                                      </p:cBhvr>
                                      <p:to>
                                        <p:strVal val="visible"/>
                                      </p:to>
                                    </p:set>
                                    <p:animEffect transition="in" filter="fade">
                                      <p:cBhvr>
                                        <p:cTn id="48" dur="1000"/>
                                        <p:tgtEl>
                                          <p:spTgt spid="4">
                                            <p:graphicEl>
                                              <a:dgm id="{5425EC24-0126-49D6-84AF-9D02D189639C}"/>
                                            </p:graphicEl>
                                          </p:spTgt>
                                        </p:tgtEl>
                                      </p:cBhvr>
                                    </p:animEffect>
                                    <p:anim calcmode="lin" valueType="num">
                                      <p:cBhvr>
                                        <p:cTn id="49" dur="1000" fill="hold"/>
                                        <p:tgtEl>
                                          <p:spTgt spid="4">
                                            <p:graphicEl>
                                              <a:dgm id="{5425EC24-0126-49D6-84AF-9D02D189639C}"/>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5425EC24-0126-49D6-84AF-9D02D189639C}"/>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graphicEl>
                                              <a:dgm id="{7FE08697-B7B3-4176-9CF5-72954B28810D}"/>
                                            </p:graphicEl>
                                          </p:spTgt>
                                        </p:tgtEl>
                                        <p:attrNameLst>
                                          <p:attrName>style.visibility</p:attrName>
                                        </p:attrNameLst>
                                      </p:cBhvr>
                                      <p:to>
                                        <p:strVal val="visible"/>
                                      </p:to>
                                    </p:set>
                                    <p:animEffect transition="in" filter="fade">
                                      <p:cBhvr>
                                        <p:cTn id="53" dur="1000"/>
                                        <p:tgtEl>
                                          <p:spTgt spid="4">
                                            <p:graphicEl>
                                              <a:dgm id="{7FE08697-B7B3-4176-9CF5-72954B28810D}"/>
                                            </p:graphicEl>
                                          </p:spTgt>
                                        </p:tgtEl>
                                      </p:cBhvr>
                                    </p:animEffect>
                                    <p:anim calcmode="lin" valueType="num">
                                      <p:cBhvr>
                                        <p:cTn id="54" dur="1000" fill="hold"/>
                                        <p:tgtEl>
                                          <p:spTgt spid="4">
                                            <p:graphicEl>
                                              <a:dgm id="{7FE08697-B7B3-4176-9CF5-72954B28810D}"/>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7FE08697-B7B3-4176-9CF5-72954B28810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graphicEl>
                                              <a:dgm id="{4E59E879-3177-4E5C-A1C9-782560573868}"/>
                                            </p:graphicEl>
                                          </p:spTgt>
                                        </p:tgtEl>
                                        <p:attrNameLst>
                                          <p:attrName>style.visibility</p:attrName>
                                        </p:attrNameLst>
                                      </p:cBhvr>
                                      <p:to>
                                        <p:strVal val="visible"/>
                                      </p:to>
                                    </p:set>
                                    <p:animEffect transition="in" filter="fade">
                                      <p:cBhvr>
                                        <p:cTn id="60" dur="1000"/>
                                        <p:tgtEl>
                                          <p:spTgt spid="4">
                                            <p:graphicEl>
                                              <a:dgm id="{4E59E879-3177-4E5C-A1C9-782560573868}"/>
                                            </p:graphicEl>
                                          </p:spTgt>
                                        </p:tgtEl>
                                      </p:cBhvr>
                                    </p:animEffect>
                                    <p:anim calcmode="lin" valueType="num">
                                      <p:cBhvr>
                                        <p:cTn id="61" dur="1000" fill="hold"/>
                                        <p:tgtEl>
                                          <p:spTgt spid="4">
                                            <p:graphicEl>
                                              <a:dgm id="{4E59E879-3177-4E5C-A1C9-782560573868}"/>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4E59E879-3177-4E5C-A1C9-782560573868}"/>
                                            </p:graphic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
                                            <p:graphicEl>
                                              <a:dgm id="{3FF84FFC-C8F6-48F2-9714-33E0F05406DF}"/>
                                            </p:graphicEl>
                                          </p:spTgt>
                                        </p:tgtEl>
                                        <p:attrNameLst>
                                          <p:attrName>style.visibility</p:attrName>
                                        </p:attrNameLst>
                                      </p:cBhvr>
                                      <p:to>
                                        <p:strVal val="visible"/>
                                      </p:to>
                                    </p:set>
                                    <p:animEffect transition="in" filter="fade">
                                      <p:cBhvr>
                                        <p:cTn id="65" dur="1000"/>
                                        <p:tgtEl>
                                          <p:spTgt spid="4">
                                            <p:graphicEl>
                                              <a:dgm id="{3FF84FFC-C8F6-48F2-9714-33E0F05406DF}"/>
                                            </p:graphicEl>
                                          </p:spTgt>
                                        </p:tgtEl>
                                      </p:cBhvr>
                                    </p:animEffect>
                                    <p:anim calcmode="lin" valueType="num">
                                      <p:cBhvr>
                                        <p:cTn id="66" dur="1000" fill="hold"/>
                                        <p:tgtEl>
                                          <p:spTgt spid="4">
                                            <p:graphicEl>
                                              <a:dgm id="{3FF84FFC-C8F6-48F2-9714-33E0F05406DF}"/>
                                            </p:graphicEl>
                                          </p:spTgt>
                                        </p:tgtEl>
                                        <p:attrNameLst>
                                          <p:attrName>ppt_x</p:attrName>
                                        </p:attrNameLst>
                                      </p:cBhvr>
                                      <p:tavLst>
                                        <p:tav tm="0">
                                          <p:val>
                                            <p:strVal val="#ppt_x"/>
                                          </p:val>
                                        </p:tav>
                                        <p:tav tm="100000">
                                          <p:val>
                                            <p:strVal val="#ppt_x"/>
                                          </p:val>
                                        </p:tav>
                                      </p:tavLst>
                                    </p:anim>
                                    <p:anim calcmode="lin" valueType="num">
                                      <p:cBhvr>
                                        <p:cTn id="67" dur="1000" fill="hold"/>
                                        <p:tgtEl>
                                          <p:spTgt spid="4">
                                            <p:graphicEl>
                                              <a:dgm id="{3FF84FFC-C8F6-48F2-9714-33E0F05406DF}"/>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4">
                                            <p:graphicEl>
                                              <a:dgm id="{4F0A1748-D70B-46D5-9E1C-CF8D5296D7B2}"/>
                                            </p:graphicEl>
                                          </p:spTgt>
                                        </p:tgtEl>
                                        <p:attrNameLst>
                                          <p:attrName>style.visibility</p:attrName>
                                        </p:attrNameLst>
                                      </p:cBhvr>
                                      <p:to>
                                        <p:strVal val="visible"/>
                                      </p:to>
                                    </p:set>
                                    <p:animEffect transition="in" filter="fade">
                                      <p:cBhvr>
                                        <p:cTn id="72" dur="1000"/>
                                        <p:tgtEl>
                                          <p:spTgt spid="4">
                                            <p:graphicEl>
                                              <a:dgm id="{4F0A1748-D70B-46D5-9E1C-CF8D5296D7B2}"/>
                                            </p:graphicEl>
                                          </p:spTgt>
                                        </p:tgtEl>
                                      </p:cBhvr>
                                    </p:animEffect>
                                    <p:anim calcmode="lin" valueType="num">
                                      <p:cBhvr>
                                        <p:cTn id="73" dur="1000" fill="hold"/>
                                        <p:tgtEl>
                                          <p:spTgt spid="4">
                                            <p:graphicEl>
                                              <a:dgm id="{4F0A1748-D70B-46D5-9E1C-CF8D5296D7B2}"/>
                                            </p:graphicEl>
                                          </p:spTgt>
                                        </p:tgtEl>
                                        <p:attrNameLst>
                                          <p:attrName>ppt_x</p:attrName>
                                        </p:attrNameLst>
                                      </p:cBhvr>
                                      <p:tavLst>
                                        <p:tav tm="0">
                                          <p:val>
                                            <p:strVal val="#ppt_x"/>
                                          </p:val>
                                        </p:tav>
                                        <p:tav tm="100000">
                                          <p:val>
                                            <p:strVal val="#ppt_x"/>
                                          </p:val>
                                        </p:tav>
                                      </p:tavLst>
                                    </p:anim>
                                    <p:anim calcmode="lin" valueType="num">
                                      <p:cBhvr>
                                        <p:cTn id="74" dur="1000" fill="hold"/>
                                        <p:tgtEl>
                                          <p:spTgt spid="4">
                                            <p:graphicEl>
                                              <a:dgm id="{4F0A1748-D70B-46D5-9E1C-CF8D5296D7B2}"/>
                                            </p:graphic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graphicEl>
                                              <a:dgm id="{EA6D6A91-364D-449B-8491-BFFA401481A5}"/>
                                            </p:graphicEl>
                                          </p:spTgt>
                                        </p:tgtEl>
                                        <p:attrNameLst>
                                          <p:attrName>style.visibility</p:attrName>
                                        </p:attrNameLst>
                                      </p:cBhvr>
                                      <p:to>
                                        <p:strVal val="visible"/>
                                      </p:to>
                                    </p:set>
                                    <p:animEffect transition="in" filter="fade">
                                      <p:cBhvr>
                                        <p:cTn id="77" dur="1000"/>
                                        <p:tgtEl>
                                          <p:spTgt spid="4">
                                            <p:graphicEl>
                                              <a:dgm id="{EA6D6A91-364D-449B-8491-BFFA401481A5}"/>
                                            </p:graphicEl>
                                          </p:spTgt>
                                        </p:tgtEl>
                                      </p:cBhvr>
                                    </p:animEffect>
                                    <p:anim calcmode="lin" valueType="num">
                                      <p:cBhvr>
                                        <p:cTn id="78" dur="1000" fill="hold"/>
                                        <p:tgtEl>
                                          <p:spTgt spid="4">
                                            <p:graphicEl>
                                              <a:dgm id="{EA6D6A91-364D-449B-8491-BFFA401481A5}"/>
                                            </p:graphicEl>
                                          </p:spTgt>
                                        </p:tgtEl>
                                        <p:attrNameLst>
                                          <p:attrName>ppt_x</p:attrName>
                                        </p:attrNameLst>
                                      </p:cBhvr>
                                      <p:tavLst>
                                        <p:tav tm="0">
                                          <p:val>
                                            <p:strVal val="#ppt_x"/>
                                          </p:val>
                                        </p:tav>
                                        <p:tav tm="100000">
                                          <p:val>
                                            <p:strVal val="#ppt_x"/>
                                          </p:val>
                                        </p:tav>
                                      </p:tavLst>
                                    </p:anim>
                                    <p:anim calcmode="lin" valueType="num">
                                      <p:cBhvr>
                                        <p:cTn id="79" dur="1000" fill="hold"/>
                                        <p:tgtEl>
                                          <p:spTgt spid="4">
                                            <p:graphicEl>
                                              <a:dgm id="{EA6D6A91-364D-449B-8491-BFFA401481A5}"/>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graphicEl>
                                              <a:dgm id="{19DE3935-1EC9-46C6-B699-16677E5CF676}"/>
                                            </p:graphicEl>
                                          </p:spTgt>
                                        </p:tgtEl>
                                        <p:attrNameLst>
                                          <p:attrName>style.visibility</p:attrName>
                                        </p:attrNameLst>
                                      </p:cBhvr>
                                      <p:to>
                                        <p:strVal val="visible"/>
                                      </p:to>
                                    </p:set>
                                    <p:animEffect transition="in" filter="fade">
                                      <p:cBhvr>
                                        <p:cTn id="84" dur="1000"/>
                                        <p:tgtEl>
                                          <p:spTgt spid="4">
                                            <p:graphicEl>
                                              <a:dgm id="{19DE3935-1EC9-46C6-B699-16677E5CF676}"/>
                                            </p:graphicEl>
                                          </p:spTgt>
                                        </p:tgtEl>
                                      </p:cBhvr>
                                    </p:animEffect>
                                    <p:anim calcmode="lin" valueType="num">
                                      <p:cBhvr>
                                        <p:cTn id="85" dur="1000" fill="hold"/>
                                        <p:tgtEl>
                                          <p:spTgt spid="4">
                                            <p:graphicEl>
                                              <a:dgm id="{19DE3935-1EC9-46C6-B699-16677E5CF676}"/>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19DE3935-1EC9-46C6-B699-16677E5CF676}"/>
                                            </p:graphic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
                                            <p:graphicEl>
                                              <a:dgm id="{6A4BD18B-A558-4E41-A5E2-4820103AFAF6}"/>
                                            </p:graphicEl>
                                          </p:spTgt>
                                        </p:tgtEl>
                                        <p:attrNameLst>
                                          <p:attrName>style.visibility</p:attrName>
                                        </p:attrNameLst>
                                      </p:cBhvr>
                                      <p:to>
                                        <p:strVal val="visible"/>
                                      </p:to>
                                    </p:set>
                                    <p:animEffect transition="in" filter="fade">
                                      <p:cBhvr>
                                        <p:cTn id="89" dur="1000"/>
                                        <p:tgtEl>
                                          <p:spTgt spid="4">
                                            <p:graphicEl>
                                              <a:dgm id="{6A4BD18B-A558-4E41-A5E2-4820103AFAF6}"/>
                                            </p:graphicEl>
                                          </p:spTgt>
                                        </p:tgtEl>
                                      </p:cBhvr>
                                    </p:animEffect>
                                    <p:anim calcmode="lin" valueType="num">
                                      <p:cBhvr>
                                        <p:cTn id="90" dur="1000" fill="hold"/>
                                        <p:tgtEl>
                                          <p:spTgt spid="4">
                                            <p:graphicEl>
                                              <a:dgm id="{6A4BD18B-A558-4E41-A5E2-4820103AFAF6}"/>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6A4BD18B-A558-4E41-A5E2-4820103AFAF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1140EFD-C7B1-454B-93D4-6C0D9B1A12E2}"/>
              </a:ext>
            </a:extLst>
          </p:cNvPr>
          <p:cNvSpPr>
            <a:spLocks noGrp="1"/>
          </p:cNvSpPr>
          <p:nvPr>
            <p:ph type="title"/>
          </p:nvPr>
        </p:nvSpPr>
        <p:spPr>
          <a:xfrm>
            <a:off x="970384" y="365126"/>
            <a:ext cx="8976049" cy="564346"/>
          </a:xfrm>
        </p:spPr>
        <p:txBody>
          <a:bodyPr/>
          <a:lstStyle/>
          <a:p>
            <a:r>
              <a:rPr lang="es-CL" noProof="0" dirty="0"/>
              <a:t>Presentación participantes</a:t>
            </a:r>
          </a:p>
        </p:txBody>
      </p:sp>
      <p:grpSp>
        <p:nvGrpSpPr>
          <p:cNvPr id="7" name="Grupo 6">
            <a:extLst>
              <a:ext uri="{FF2B5EF4-FFF2-40B4-BE49-F238E27FC236}">
                <a16:creationId xmlns:a16="http://schemas.microsoft.com/office/drawing/2014/main" id="{F3685AA4-E86A-4B49-B4CD-B9AD8ABDAB90}"/>
              </a:ext>
            </a:extLst>
          </p:cNvPr>
          <p:cNvGrpSpPr/>
          <p:nvPr/>
        </p:nvGrpSpPr>
        <p:grpSpPr>
          <a:xfrm>
            <a:off x="0" y="0"/>
            <a:ext cx="12192000" cy="6857999"/>
            <a:chOff x="0" y="0"/>
            <a:chExt cx="12192000" cy="6857999"/>
          </a:xfrm>
        </p:grpSpPr>
        <p:pic>
          <p:nvPicPr>
            <p:cNvPr id="4" name="Imagen 3">
              <a:extLst>
                <a:ext uri="{FF2B5EF4-FFF2-40B4-BE49-F238E27FC236}">
                  <a16:creationId xmlns:a16="http://schemas.microsoft.com/office/drawing/2014/main" id="{A0A12B1B-F088-4238-97B4-1399AFEE3B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6" name="Imagen 5" descr="Icono&#10;&#10;Descripción generada automáticamente">
              <a:extLst>
                <a:ext uri="{FF2B5EF4-FFF2-40B4-BE49-F238E27FC236}">
                  <a16:creationId xmlns:a16="http://schemas.microsoft.com/office/drawing/2014/main" id="{932ACBE4-542C-41A7-BC78-66B29ED5F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9427" y="1202860"/>
              <a:ext cx="1219772" cy="1219772"/>
            </a:xfrm>
            <a:prstGeom prst="rect">
              <a:avLst/>
            </a:prstGeom>
          </p:spPr>
        </p:pic>
      </p:grpSp>
    </p:spTree>
    <p:extLst>
      <p:ext uri="{BB962C8B-B14F-4D97-AF65-F5344CB8AC3E}">
        <p14:creationId xmlns:p14="http://schemas.microsoft.com/office/powerpoint/2010/main" val="15794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B903A207-1030-48B6-A7B9-40F556EB4A7D}"/>
              </a:ext>
            </a:extLst>
          </p:cNvPr>
          <p:cNvSpPr>
            <a:spLocks noGrp="1"/>
          </p:cNvSpPr>
          <p:nvPr>
            <p:ph type="body" sz="quarter" idx="10"/>
          </p:nvPr>
        </p:nvSpPr>
        <p:spPr/>
        <p:txBody>
          <a:bodyPr/>
          <a:lstStyle/>
          <a:p>
            <a:endParaRPr lang="es-CL"/>
          </a:p>
        </p:txBody>
      </p:sp>
      <p:sp>
        <p:nvSpPr>
          <p:cNvPr id="2" name="Título 1">
            <a:extLst>
              <a:ext uri="{FF2B5EF4-FFF2-40B4-BE49-F238E27FC236}">
                <a16:creationId xmlns:a16="http://schemas.microsoft.com/office/drawing/2014/main" id="{8D14839C-54DF-4AB6-9B9D-2075CB17C148}"/>
              </a:ext>
            </a:extLst>
          </p:cNvPr>
          <p:cNvSpPr>
            <a:spLocks noGrp="1"/>
          </p:cNvSpPr>
          <p:nvPr>
            <p:ph type="title"/>
          </p:nvPr>
        </p:nvSpPr>
        <p:spPr/>
        <p:txBody>
          <a:bodyPr/>
          <a:lstStyle/>
          <a:p>
            <a:r>
              <a:rPr lang="es-CL" noProof="0" dirty="0"/>
              <a:t>¿Nexo?</a:t>
            </a:r>
          </a:p>
        </p:txBody>
      </p:sp>
      <p:pic>
        <p:nvPicPr>
          <p:cNvPr id="5" name="Imagen 4">
            <a:extLst>
              <a:ext uri="{FF2B5EF4-FFF2-40B4-BE49-F238E27FC236}">
                <a16:creationId xmlns:a16="http://schemas.microsoft.com/office/drawing/2014/main" id="{0DB42668-AA9D-44C6-BCFC-A91CC69F232F}"/>
              </a:ext>
            </a:extLst>
          </p:cNvPr>
          <p:cNvPicPr>
            <a:picLocks noChangeAspect="1"/>
          </p:cNvPicPr>
          <p:nvPr/>
        </p:nvPicPr>
        <p:blipFill>
          <a:blip r:embed="rId3"/>
          <a:stretch>
            <a:fillRect/>
          </a:stretch>
        </p:blipFill>
        <p:spPr>
          <a:xfrm>
            <a:off x="-1" y="0"/>
            <a:ext cx="12516431" cy="6167718"/>
          </a:xfrm>
          <a:prstGeom prst="rect">
            <a:avLst/>
          </a:prstGeom>
        </p:spPr>
      </p:pic>
    </p:spTree>
    <p:extLst>
      <p:ext uri="{BB962C8B-B14F-4D97-AF65-F5344CB8AC3E}">
        <p14:creationId xmlns:p14="http://schemas.microsoft.com/office/powerpoint/2010/main" val="177168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36;p22">
            <a:extLst>
              <a:ext uri="{FF2B5EF4-FFF2-40B4-BE49-F238E27FC236}">
                <a16:creationId xmlns:a16="http://schemas.microsoft.com/office/drawing/2014/main" id="{55A1830F-2CF0-48D0-9E82-DFED8BC0278C}"/>
              </a:ext>
            </a:extLst>
          </p:cNvPr>
          <p:cNvPicPr preferRelativeResize="0">
            <a:picLocks noChangeAspect="1"/>
          </p:cNvPicPr>
          <p:nvPr/>
        </p:nvPicPr>
        <p:blipFill rotWithShape="1">
          <a:blip r:embed="rId3">
            <a:alphaModFix/>
          </a:blip>
          <a:srcRect l="3500"/>
          <a:stretch/>
        </p:blipFill>
        <p:spPr>
          <a:xfrm>
            <a:off x="828675" y="912901"/>
            <a:ext cx="5777695" cy="5808981"/>
          </a:xfrm>
          <a:prstGeom prst="rect">
            <a:avLst/>
          </a:prstGeom>
          <a:solidFill>
            <a:schemeClr val="bg2"/>
          </a:solidFill>
          <a:ln>
            <a:noFill/>
          </a:ln>
        </p:spPr>
      </p:pic>
      <p:sp>
        <p:nvSpPr>
          <p:cNvPr id="2" name="Título 1">
            <a:extLst>
              <a:ext uri="{FF2B5EF4-FFF2-40B4-BE49-F238E27FC236}">
                <a16:creationId xmlns:a16="http://schemas.microsoft.com/office/drawing/2014/main" id="{1B7F4DF2-F6A8-48DF-B288-9D1A0093D7FE}"/>
              </a:ext>
            </a:extLst>
          </p:cNvPr>
          <p:cNvSpPr>
            <a:spLocks noGrp="1"/>
          </p:cNvSpPr>
          <p:nvPr>
            <p:ph type="title"/>
          </p:nvPr>
        </p:nvSpPr>
        <p:spPr>
          <a:xfrm>
            <a:off x="-17932" y="109315"/>
            <a:ext cx="10452847" cy="703441"/>
          </a:xfrm>
          <a:prstGeom prst="rect">
            <a:avLst/>
          </a:prstGeom>
        </p:spPr>
        <p:txBody>
          <a:bodyPr/>
          <a:lstStyle/>
          <a:p>
            <a:r>
              <a:rPr lang="es-CL" noProof="0" dirty="0"/>
              <a:t>Nexo: ¿A que desafíos responde?</a:t>
            </a:r>
          </a:p>
        </p:txBody>
      </p:sp>
      <p:pic>
        <p:nvPicPr>
          <p:cNvPr id="4" name="Imagen 3" descr="Código QR&#10;&#10;Descripción generada automáticamente">
            <a:extLst>
              <a:ext uri="{FF2B5EF4-FFF2-40B4-BE49-F238E27FC236}">
                <a16:creationId xmlns:a16="http://schemas.microsoft.com/office/drawing/2014/main" id="{1910996F-4917-4F09-9A76-BF601540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2189" y="4553651"/>
            <a:ext cx="1503422" cy="1503422"/>
          </a:xfrm>
          <a:prstGeom prst="rect">
            <a:avLst/>
          </a:prstGeom>
        </p:spPr>
      </p:pic>
      <p:sp>
        <p:nvSpPr>
          <p:cNvPr id="6" name="Marcador de texto 5">
            <a:extLst>
              <a:ext uri="{FF2B5EF4-FFF2-40B4-BE49-F238E27FC236}">
                <a16:creationId xmlns:a16="http://schemas.microsoft.com/office/drawing/2014/main" id="{D72571AF-3F98-462C-91C1-44AD658C2BB8}"/>
              </a:ext>
            </a:extLst>
          </p:cNvPr>
          <p:cNvSpPr>
            <a:spLocks noGrp="1"/>
          </p:cNvSpPr>
          <p:nvPr>
            <p:ph type="body" sz="quarter" idx="10"/>
          </p:nvPr>
        </p:nvSpPr>
        <p:spPr>
          <a:xfrm>
            <a:off x="7082858" y="3278936"/>
            <a:ext cx="4752753" cy="1274715"/>
          </a:xfrm>
        </p:spPr>
        <p:txBody>
          <a:bodyPr/>
          <a:lstStyle/>
          <a:p>
            <a:r>
              <a:rPr lang="es-CL" dirty="0"/>
              <a:t>Participar</a:t>
            </a:r>
            <a:r>
              <a:rPr lang="es-CL" baseline="0" dirty="0"/>
              <a:t> vía </a:t>
            </a:r>
            <a:r>
              <a:rPr lang="es-CL" baseline="0" dirty="0" err="1"/>
              <a:t>Padlet</a:t>
            </a:r>
            <a:r>
              <a:rPr lang="es-CL" baseline="0" dirty="0"/>
              <a:t>:</a:t>
            </a:r>
          </a:p>
          <a:p>
            <a:pPr marL="0" indent="0">
              <a:buNone/>
            </a:pPr>
            <a:r>
              <a:rPr lang="es-CL" u="sng" dirty="0">
                <a:hlinkClick r:id="rId5"/>
              </a:rPr>
              <a:t>https://tinyurl.com/yjhdlngv</a:t>
            </a:r>
            <a:endParaRPr lang="es-CL" dirty="0"/>
          </a:p>
        </p:txBody>
      </p:sp>
    </p:spTree>
    <p:extLst>
      <p:ext uri="{BB962C8B-B14F-4D97-AF65-F5344CB8AC3E}">
        <p14:creationId xmlns:p14="http://schemas.microsoft.com/office/powerpoint/2010/main" val="139278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36;p22">
            <a:extLst>
              <a:ext uri="{FF2B5EF4-FFF2-40B4-BE49-F238E27FC236}">
                <a16:creationId xmlns:a16="http://schemas.microsoft.com/office/drawing/2014/main" id="{55A1830F-2CF0-48D0-9E82-DFED8BC0278C}"/>
              </a:ext>
            </a:extLst>
          </p:cNvPr>
          <p:cNvPicPr preferRelativeResize="0"/>
          <p:nvPr/>
        </p:nvPicPr>
        <p:blipFill rotWithShape="1">
          <a:blip r:embed="rId3">
            <a:alphaModFix/>
          </a:blip>
          <a:srcRect/>
          <a:stretch/>
        </p:blipFill>
        <p:spPr>
          <a:xfrm>
            <a:off x="128076" y="1482665"/>
            <a:ext cx="4012124" cy="3892670"/>
          </a:xfrm>
          <a:prstGeom prst="rect">
            <a:avLst/>
          </a:prstGeom>
          <a:solidFill>
            <a:schemeClr val="bg2"/>
          </a:solidFill>
          <a:ln>
            <a:noFill/>
          </a:ln>
        </p:spPr>
      </p:pic>
      <p:sp>
        <p:nvSpPr>
          <p:cNvPr id="2" name="Título 1">
            <a:extLst>
              <a:ext uri="{FF2B5EF4-FFF2-40B4-BE49-F238E27FC236}">
                <a16:creationId xmlns:a16="http://schemas.microsoft.com/office/drawing/2014/main" id="{1B7F4DF2-F6A8-48DF-B288-9D1A0093D7FE}"/>
              </a:ext>
            </a:extLst>
          </p:cNvPr>
          <p:cNvSpPr>
            <a:spLocks noGrp="1"/>
          </p:cNvSpPr>
          <p:nvPr>
            <p:ph type="title"/>
          </p:nvPr>
        </p:nvSpPr>
        <p:spPr>
          <a:xfrm>
            <a:off x="1327355" y="324465"/>
            <a:ext cx="8495071" cy="703441"/>
          </a:xfrm>
          <a:prstGeom prst="rect">
            <a:avLst/>
          </a:prstGeom>
        </p:spPr>
        <p:txBody>
          <a:bodyPr/>
          <a:lstStyle/>
          <a:p>
            <a:r>
              <a:rPr lang="es-CL" noProof="0" dirty="0"/>
              <a:t>Orígenes de Nexo: Desafíos</a:t>
            </a:r>
          </a:p>
        </p:txBody>
      </p:sp>
      <p:graphicFrame>
        <p:nvGraphicFramePr>
          <p:cNvPr id="4" name="Diagrama 3">
            <a:extLst>
              <a:ext uri="{FF2B5EF4-FFF2-40B4-BE49-F238E27FC236}">
                <a16:creationId xmlns:a16="http://schemas.microsoft.com/office/drawing/2014/main" id="{9AC44C9F-5F2C-46D2-8B98-FA560220369A}"/>
              </a:ext>
            </a:extLst>
          </p:cNvPr>
          <p:cNvGraphicFramePr/>
          <p:nvPr>
            <p:extLst>
              <p:ext uri="{D42A27DB-BD31-4B8C-83A1-F6EECF244321}">
                <p14:modId xmlns:p14="http://schemas.microsoft.com/office/powerpoint/2010/main" val="2383959270"/>
              </p:ext>
            </p:extLst>
          </p:nvPr>
        </p:nvGraphicFramePr>
        <p:xfrm>
          <a:off x="4398249" y="1027906"/>
          <a:ext cx="7665675" cy="509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3813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3D01994-C1CE-4F43-9905-80777A61074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60AA68A-7EB8-402B-A1A8-409CD60B621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F560700-323D-40B3-8C7C-ECA268E68F2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02DD33C-B3ED-47B9-90B2-A62D7E790A4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38F2C32-29EA-4E20-8B7B-B58C67F66AA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5DD9431C-449A-43F1-AAEA-41F2D7048D8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9F13DAC8-1AFA-424C-B50C-4B58BD0CE70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50A93E57-572E-4204-B057-FF2BE18937E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AF9A93E0-AD60-41DC-BCCB-EABF6EE873C0}"/>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3F252CF0-2C60-406A-9731-8F02AEEB27E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0A0894C1-F16C-4E68-B49C-59A6F1F46555}"/>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dgm id="{3B3B08BA-53BE-43F8-8C62-A7998520775A}"/>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8CAC67C8-D9DC-45B4-9C61-F920191D18DA}"/>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61516EB8-467E-4C57-A383-592BDEA0D3C9}"/>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graphicEl>
                                              <a:dgm id="{9ED273F1-F3C5-44A6-BF10-27E08B5F90DB}"/>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graphicEl>
                                              <a:dgm id="{27CCFEFC-1027-4703-96B4-537CAE4673B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236;p22">
            <a:extLst>
              <a:ext uri="{FF2B5EF4-FFF2-40B4-BE49-F238E27FC236}">
                <a16:creationId xmlns:a16="http://schemas.microsoft.com/office/drawing/2014/main" id="{5F6DB355-D4C4-4DA2-9566-30F9E1802E01}"/>
              </a:ext>
            </a:extLst>
          </p:cNvPr>
          <p:cNvPicPr preferRelativeResize="0">
            <a:picLocks noChangeAspect="1"/>
          </p:cNvPicPr>
          <p:nvPr/>
        </p:nvPicPr>
        <p:blipFill rotWithShape="1">
          <a:blip r:embed="rId3">
            <a:alphaModFix amt="72000"/>
          </a:blip>
          <a:srcRect/>
          <a:stretch/>
        </p:blipFill>
        <p:spPr>
          <a:xfrm>
            <a:off x="3469074" y="1005789"/>
            <a:ext cx="5253852" cy="5097428"/>
          </a:xfrm>
          <a:prstGeom prst="rect">
            <a:avLst/>
          </a:prstGeom>
          <a:solidFill>
            <a:schemeClr val="bg2"/>
          </a:solidFill>
          <a:ln>
            <a:noFill/>
          </a:ln>
        </p:spPr>
      </p:pic>
      <p:sp>
        <p:nvSpPr>
          <p:cNvPr id="2" name="Título 1">
            <a:extLst>
              <a:ext uri="{FF2B5EF4-FFF2-40B4-BE49-F238E27FC236}">
                <a16:creationId xmlns:a16="http://schemas.microsoft.com/office/drawing/2014/main" id="{CD127702-005F-4545-BE57-05ECF45DB9D7}"/>
              </a:ext>
            </a:extLst>
          </p:cNvPr>
          <p:cNvSpPr>
            <a:spLocks noGrp="1"/>
          </p:cNvSpPr>
          <p:nvPr>
            <p:ph type="title"/>
          </p:nvPr>
        </p:nvSpPr>
        <p:spPr>
          <a:xfrm>
            <a:off x="1327355" y="288926"/>
            <a:ext cx="9055510" cy="640546"/>
          </a:xfrm>
          <a:prstGeom prst="rect">
            <a:avLst/>
          </a:prstGeom>
        </p:spPr>
        <p:txBody>
          <a:bodyPr>
            <a:normAutofit fontScale="90000"/>
          </a:bodyPr>
          <a:lstStyle/>
          <a:p>
            <a:r>
              <a:rPr lang="es-CL" baseline="0" noProof="0" dirty="0"/>
              <a:t>Nexo: interacciones e interconexiones</a:t>
            </a:r>
            <a:endParaRPr lang="es-CL" noProof="0" dirty="0"/>
          </a:p>
        </p:txBody>
      </p:sp>
      <p:sp>
        <p:nvSpPr>
          <p:cNvPr id="3" name="Marcador de contenido 2">
            <a:extLst>
              <a:ext uri="{FF2B5EF4-FFF2-40B4-BE49-F238E27FC236}">
                <a16:creationId xmlns:a16="http://schemas.microsoft.com/office/drawing/2014/main" id="{49775806-60F0-488E-B408-BB38DFC047C9}"/>
              </a:ext>
            </a:extLst>
          </p:cNvPr>
          <p:cNvSpPr>
            <a:spLocks noGrp="1"/>
          </p:cNvSpPr>
          <p:nvPr>
            <p:ph type="body" sz="quarter" idx="10"/>
          </p:nvPr>
        </p:nvSpPr>
        <p:spPr>
          <a:xfrm>
            <a:off x="560439" y="1901174"/>
            <a:ext cx="4259211" cy="4027355"/>
          </a:xfrm>
        </p:spPr>
        <p:txBody>
          <a:bodyPr/>
          <a:lstStyle/>
          <a:p>
            <a:pPr lvl="1"/>
            <a:r>
              <a:rPr lang="es-CL" sz="2400" i="0" u="none" strike="noStrike" kern="1200" baseline="0" noProof="0" dirty="0">
                <a:solidFill>
                  <a:schemeClr val="tx1"/>
                </a:solidFill>
              </a:rPr>
              <a:t>Agua-energía: energía hidroeléctrica, hidrocarburos y minería</a:t>
            </a:r>
          </a:p>
          <a:p>
            <a:pPr lvl="1"/>
            <a:r>
              <a:rPr lang="es-CL" sz="2400" i="0" u="none" strike="noStrike" kern="1200" baseline="0" noProof="0" dirty="0">
                <a:solidFill>
                  <a:schemeClr val="tx1"/>
                </a:solidFill>
              </a:rPr>
              <a:t>Energía-agua: captación, uso y desalación de agua</a:t>
            </a:r>
          </a:p>
          <a:p>
            <a:pPr lvl="1"/>
            <a:r>
              <a:rPr lang="es-CL" sz="2400" i="0" u="none" strike="noStrike" kern="1200" baseline="0" noProof="0" dirty="0">
                <a:solidFill>
                  <a:schemeClr val="tx1"/>
                </a:solidFill>
              </a:rPr>
              <a:t>Agua-alimentación: agricultura</a:t>
            </a:r>
          </a:p>
          <a:p>
            <a:pPr lvl="1"/>
            <a:r>
              <a:rPr lang="es-CL" sz="2400" i="0" u="none" strike="noStrike" kern="1200" baseline="0" noProof="0" dirty="0">
                <a:solidFill>
                  <a:schemeClr val="tx1"/>
                </a:solidFill>
              </a:rPr>
              <a:t>Agua-energía-alimentación: biocombustibles y modernización de regadíos</a:t>
            </a:r>
            <a:endParaRPr lang="es-CL" noProof="0" dirty="0"/>
          </a:p>
        </p:txBody>
      </p:sp>
      <p:pic>
        <p:nvPicPr>
          <p:cNvPr id="7" name="Imagen 6">
            <a:extLst>
              <a:ext uri="{FF2B5EF4-FFF2-40B4-BE49-F238E27FC236}">
                <a16:creationId xmlns:a16="http://schemas.microsoft.com/office/drawing/2014/main" id="{01675EE8-2287-4A3A-89E3-ECBFC678C64E}"/>
              </a:ext>
            </a:extLst>
          </p:cNvPr>
          <p:cNvPicPr>
            <a:picLocks noChangeAspect="1"/>
          </p:cNvPicPr>
          <p:nvPr/>
        </p:nvPicPr>
        <p:blipFill>
          <a:blip r:embed="rId4"/>
          <a:stretch>
            <a:fillRect/>
          </a:stretch>
        </p:blipFill>
        <p:spPr>
          <a:xfrm>
            <a:off x="4819650" y="1854846"/>
            <a:ext cx="7372350" cy="4057650"/>
          </a:xfrm>
          <a:prstGeom prst="rect">
            <a:avLst/>
          </a:prstGeom>
        </p:spPr>
      </p:pic>
      <p:pic>
        <p:nvPicPr>
          <p:cNvPr id="5" name="Grafik 4" descr="Korn">
            <a:extLst>
              <a:ext uri="{FF2B5EF4-FFF2-40B4-BE49-F238E27FC236}">
                <a16:creationId xmlns:a16="http://schemas.microsoft.com/office/drawing/2014/main" id="{B9E00D66-1A48-464E-931D-25A405506D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06315" y="3815576"/>
            <a:ext cx="648000" cy="648000"/>
          </a:xfrm>
          <a:prstGeom prst="rect">
            <a:avLst/>
          </a:prstGeom>
        </p:spPr>
      </p:pic>
      <p:pic>
        <p:nvPicPr>
          <p:cNvPr id="6" name="Grafik 5" descr="Wasser">
            <a:extLst>
              <a:ext uri="{FF2B5EF4-FFF2-40B4-BE49-F238E27FC236}">
                <a16:creationId xmlns:a16="http://schemas.microsoft.com/office/drawing/2014/main" id="{B0729A94-4B60-48B3-A2A0-D6F0803A0A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86329" y="3815576"/>
            <a:ext cx="648000" cy="648000"/>
          </a:xfrm>
          <a:prstGeom prst="rect">
            <a:avLst/>
          </a:prstGeom>
        </p:spPr>
      </p:pic>
      <p:pic>
        <p:nvPicPr>
          <p:cNvPr id="8" name="Grafik 7" descr="Ladender Akku">
            <a:extLst>
              <a:ext uri="{FF2B5EF4-FFF2-40B4-BE49-F238E27FC236}">
                <a16:creationId xmlns:a16="http://schemas.microsoft.com/office/drawing/2014/main" id="{DBD99800-6533-4934-A0E1-9B28BDF6963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42842" y="3816543"/>
            <a:ext cx="648000" cy="648000"/>
          </a:xfrm>
          <a:prstGeom prst="rect">
            <a:avLst/>
          </a:prstGeom>
        </p:spPr>
      </p:pic>
    </p:spTree>
    <p:extLst>
      <p:ext uri="{BB962C8B-B14F-4D97-AF65-F5344CB8AC3E}">
        <p14:creationId xmlns:p14="http://schemas.microsoft.com/office/powerpoint/2010/main" val="2560547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11B50F-FE7D-46A8-9E1F-DFF2B692C8CF}"/>
              </a:ext>
            </a:extLst>
          </p:cNvPr>
          <p:cNvSpPr>
            <a:spLocks noGrp="1"/>
          </p:cNvSpPr>
          <p:nvPr>
            <p:ph type="title"/>
          </p:nvPr>
        </p:nvSpPr>
        <p:spPr>
          <a:xfrm>
            <a:off x="1327355" y="307975"/>
            <a:ext cx="8253063" cy="1325563"/>
          </a:xfrm>
          <a:prstGeom prst="rect">
            <a:avLst/>
          </a:prstGeom>
        </p:spPr>
        <p:txBody>
          <a:bodyPr/>
          <a:lstStyle/>
          <a:p>
            <a:r>
              <a:rPr lang="es-CL" noProof="0" dirty="0" err="1"/>
              <a:t>Trade</a:t>
            </a:r>
            <a:r>
              <a:rPr lang="es-CL" noProof="0" dirty="0"/>
              <a:t> </a:t>
            </a:r>
            <a:r>
              <a:rPr lang="es-CL" noProof="0" dirty="0" err="1"/>
              <a:t>offs</a:t>
            </a:r>
            <a:endParaRPr lang="es-CL" noProof="0" dirty="0"/>
          </a:p>
        </p:txBody>
      </p:sp>
      <p:pic>
        <p:nvPicPr>
          <p:cNvPr id="5" name="Grafik 4" descr="Wasser">
            <a:extLst>
              <a:ext uri="{FF2B5EF4-FFF2-40B4-BE49-F238E27FC236}">
                <a16:creationId xmlns:a16="http://schemas.microsoft.com/office/drawing/2014/main" id="{1F320F29-8902-48C1-B543-AC654B3439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8643" y="1538265"/>
            <a:ext cx="468335" cy="468335"/>
          </a:xfrm>
          <a:prstGeom prst="rect">
            <a:avLst/>
          </a:prstGeom>
        </p:spPr>
      </p:pic>
      <p:pic>
        <p:nvPicPr>
          <p:cNvPr id="9" name="Grafik 8" descr="Ladender Akku">
            <a:extLst>
              <a:ext uri="{FF2B5EF4-FFF2-40B4-BE49-F238E27FC236}">
                <a16:creationId xmlns:a16="http://schemas.microsoft.com/office/drawing/2014/main" id="{A188AE55-24D5-42C9-890A-16698EDBAA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1741" y="1528381"/>
            <a:ext cx="575936" cy="575936"/>
          </a:xfrm>
          <a:prstGeom prst="rect">
            <a:avLst/>
          </a:prstGeom>
        </p:spPr>
      </p:pic>
      <p:sp>
        <p:nvSpPr>
          <p:cNvPr id="10" name="Pfeil: nach links und rechts 9">
            <a:extLst>
              <a:ext uri="{FF2B5EF4-FFF2-40B4-BE49-F238E27FC236}">
                <a16:creationId xmlns:a16="http://schemas.microsoft.com/office/drawing/2014/main" id="{D7BFDFD4-4F65-4298-AC4F-44F0643ACBC1}"/>
              </a:ext>
            </a:extLst>
          </p:cNvPr>
          <p:cNvSpPr/>
          <p:nvPr/>
        </p:nvSpPr>
        <p:spPr>
          <a:xfrm>
            <a:off x="1920470" y="1800330"/>
            <a:ext cx="468335" cy="45719"/>
          </a:xfrm>
          <a:prstGeom prst="leftRight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4" name="Tabla 5">
            <a:extLst>
              <a:ext uri="{FF2B5EF4-FFF2-40B4-BE49-F238E27FC236}">
                <a16:creationId xmlns:a16="http://schemas.microsoft.com/office/drawing/2014/main" id="{F4A637BE-1A34-4500-B03E-0A73835268E9}"/>
              </a:ext>
            </a:extLst>
          </p:cNvPr>
          <p:cNvGraphicFramePr>
            <a:graphicFrameLocks noGrp="1"/>
          </p:cNvGraphicFramePr>
          <p:nvPr/>
        </p:nvGraphicFramePr>
        <p:xfrm>
          <a:off x="355600" y="1005416"/>
          <a:ext cx="11379201" cy="457200"/>
        </p:xfrm>
        <a:graphic>
          <a:graphicData uri="http://schemas.openxmlformats.org/drawingml/2006/table">
            <a:tbl>
              <a:tblPr firstRow="1" bandRow="1">
                <a:tableStyleId>{5C22544A-7EE6-4342-B048-85BDC9FD1C3A}</a:tableStyleId>
              </a:tblPr>
              <a:tblGrid>
                <a:gridCol w="3793067">
                  <a:extLst>
                    <a:ext uri="{9D8B030D-6E8A-4147-A177-3AD203B41FA5}">
                      <a16:colId xmlns:a16="http://schemas.microsoft.com/office/drawing/2014/main" val="430443297"/>
                    </a:ext>
                  </a:extLst>
                </a:gridCol>
                <a:gridCol w="3793067">
                  <a:extLst>
                    <a:ext uri="{9D8B030D-6E8A-4147-A177-3AD203B41FA5}">
                      <a16:colId xmlns:a16="http://schemas.microsoft.com/office/drawing/2014/main" val="703460115"/>
                    </a:ext>
                  </a:extLst>
                </a:gridCol>
                <a:gridCol w="3793067">
                  <a:extLst>
                    <a:ext uri="{9D8B030D-6E8A-4147-A177-3AD203B41FA5}">
                      <a16:colId xmlns:a16="http://schemas.microsoft.com/office/drawing/2014/main" val="1598722840"/>
                    </a:ext>
                  </a:extLst>
                </a:gridCol>
              </a:tblGrid>
              <a:tr h="370840">
                <a:tc>
                  <a:txBody>
                    <a:bodyPr/>
                    <a:lstStyle/>
                    <a:p>
                      <a:pPr algn="ctr"/>
                      <a:r>
                        <a:rPr lang="en-US" sz="2400" dirty="0"/>
                        <a:t>Agua y </a:t>
                      </a:r>
                      <a:r>
                        <a:rPr lang="en-US" sz="2400" dirty="0" err="1"/>
                        <a:t>Energ</a:t>
                      </a:r>
                      <a:r>
                        <a:rPr lang="es-CL" sz="2400" dirty="0" err="1"/>
                        <a:t>ía</a:t>
                      </a:r>
                      <a:endParaRPr lang="es-CL" sz="2400" dirty="0"/>
                    </a:p>
                  </a:txBody>
                  <a:tcPr/>
                </a:tc>
                <a:tc>
                  <a:txBody>
                    <a:bodyPr/>
                    <a:lstStyle/>
                    <a:p>
                      <a:pPr algn="ctr"/>
                      <a:r>
                        <a:rPr lang="es-CL" sz="2400" dirty="0"/>
                        <a:t>Energía y Alimentación</a:t>
                      </a:r>
                    </a:p>
                  </a:txBody>
                  <a:tcPr/>
                </a:tc>
                <a:tc>
                  <a:txBody>
                    <a:bodyPr/>
                    <a:lstStyle/>
                    <a:p>
                      <a:pPr algn="ctr"/>
                      <a:r>
                        <a:rPr lang="es-CL" sz="2400" dirty="0"/>
                        <a:t>Agua y Alimentación</a:t>
                      </a:r>
                    </a:p>
                  </a:txBody>
                  <a:tcPr/>
                </a:tc>
                <a:extLst>
                  <a:ext uri="{0D108BD9-81ED-4DB2-BD59-A6C34878D82A}">
                    <a16:rowId xmlns:a16="http://schemas.microsoft.com/office/drawing/2014/main" val="513473707"/>
                  </a:ext>
                </a:extLst>
              </a:tr>
            </a:tbl>
          </a:graphicData>
        </a:graphic>
      </p:graphicFrame>
      <p:pic>
        <p:nvPicPr>
          <p:cNvPr id="11" name="Grafik 3" descr="Korn">
            <a:extLst>
              <a:ext uri="{FF2B5EF4-FFF2-40B4-BE49-F238E27FC236}">
                <a16:creationId xmlns:a16="http://schemas.microsoft.com/office/drawing/2014/main" id="{8E79F9AA-D97F-47A7-B4C6-6AB25C436B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0901" y="1519304"/>
            <a:ext cx="443950" cy="443950"/>
          </a:xfrm>
          <a:prstGeom prst="rect">
            <a:avLst/>
          </a:prstGeom>
        </p:spPr>
      </p:pic>
      <p:pic>
        <p:nvPicPr>
          <p:cNvPr id="12" name="Grafik 7" descr="Ladender Akku">
            <a:extLst>
              <a:ext uri="{FF2B5EF4-FFF2-40B4-BE49-F238E27FC236}">
                <a16:creationId xmlns:a16="http://schemas.microsoft.com/office/drawing/2014/main" id="{3696BB4C-DA53-424D-8E0E-7F8391F72E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77318" y="1513825"/>
            <a:ext cx="575936" cy="575936"/>
          </a:xfrm>
          <a:prstGeom prst="rect">
            <a:avLst/>
          </a:prstGeom>
        </p:spPr>
      </p:pic>
      <p:sp>
        <p:nvSpPr>
          <p:cNvPr id="13" name="Pfeil: nach links und rechts 8">
            <a:extLst>
              <a:ext uri="{FF2B5EF4-FFF2-40B4-BE49-F238E27FC236}">
                <a16:creationId xmlns:a16="http://schemas.microsoft.com/office/drawing/2014/main" id="{3DC29D0E-23BC-4864-9CC2-74E1C8615C7D}"/>
              </a:ext>
            </a:extLst>
          </p:cNvPr>
          <p:cNvSpPr/>
          <p:nvPr/>
        </p:nvSpPr>
        <p:spPr>
          <a:xfrm>
            <a:off x="5743170" y="1800330"/>
            <a:ext cx="468335" cy="45719"/>
          </a:xfrm>
          <a:prstGeom prst="leftRight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7" descr="Wasser">
            <a:extLst>
              <a:ext uri="{FF2B5EF4-FFF2-40B4-BE49-F238E27FC236}">
                <a16:creationId xmlns:a16="http://schemas.microsoft.com/office/drawing/2014/main" id="{781D2337-1794-4175-A50C-70C5B39232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53543" y="1538265"/>
            <a:ext cx="468335" cy="468335"/>
          </a:xfrm>
          <a:prstGeom prst="rect">
            <a:avLst/>
          </a:prstGeom>
        </p:spPr>
      </p:pic>
      <p:sp>
        <p:nvSpPr>
          <p:cNvPr id="16" name="Pfeil: nach links und rechts 9">
            <a:extLst>
              <a:ext uri="{FF2B5EF4-FFF2-40B4-BE49-F238E27FC236}">
                <a16:creationId xmlns:a16="http://schemas.microsoft.com/office/drawing/2014/main" id="{2BBBF42E-1DFE-4B67-BF32-F84E54AA5CAC}"/>
              </a:ext>
            </a:extLst>
          </p:cNvPr>
          <p:cNvSpPr/>
          <p:nvPr/>
        </p:nvSpPr>
        <p:spPr>
          <a:xfrm>
            <a:off x="9375370" y="1800330"/>
            <a:ext cx="468335" cy="45719"/>
          </a:xfrm>
          <a:prstGeom prst="leftRight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0" descr="Korn">
            <a:extLst>
              <a:ext uri="{FF2B5EF4-FFF2-40B4-BE49-F238E27FC236}">
                <a16:creationId xmlns:a16="http://schemas.microsoft.com/office/drawing/2014/main" id="{96331D2B-C43E-4DD5-9890-69791B22B4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43101" y="1519304"/>
            <a:ext cx="443950" cy="443950"/>
          </a:xfrm>
          <a:prstGeom prst="rect">
            <a:avLst/>
          </a:prstGeom>
        </p:spPr>
      </p:pic>
      <p:sp>
        <p:nvSpPr>
          <p:cNvPr id="6" name="Marcador de texto 5">
            <a:extLst>
              <a:ext uri="{FF2B5EF4-FFF2-40B4-BE49-F238E27FC236}">
                <a16:creationId xmlns:a16="http://schemas.microsoft.com/office/drawing/2014/main" id="{EFCA599F-5F00-4C45-8BF5-FCD89F2EED0A}"/>
              </a:ext>
            </a:extLst>
          </p:cNvPr>
          <p:cNvSpPr>
            <a:spLocks noGrp="1"/>
          </p:cNvSpPr>
          <p:nvPr>
            <p:ph type="body" sz="quarter" idx="10"/>
          </p:nvPr>
        </p:nvSpPr>
        <p:spPr>
          <a:xfrm>
            <a:off x="631536" y="2660072"/>
            <a:ext cx="10827328" cy="3471599"/>
          </a:xfrm>
        </p:spPr>
        <p:txBody>
          <a:bodyPr/>
          <a:lstStyle/>
          <a:p>
            <a:pPr marL="0" marR="0" lvl="0" indent="0" algn="ctr" defTabSz="914400" rtl="0" eaLnBrk="1" fontAlgn="auto" latinLnBrk="0" hangingPunct="1">
              <a:lnSpc>
                <a:spcPct val="90000"/>
              </a:lnSpc>
              <a:spcBef>
                <a:spcPts val="1000"/>
              </a:spcBef>
              <a:spcAft>
                <a:spcPts val="0"/>
              </a:spcAft>
              <a:buClrTx/>
              <a:buSzTx/>
              <a:buNone/>
              <a:tabLst/>
              <a:defRPr/>
            </a:pPr>
            <a:r>
              <a:rPr lang="es-CL" sz="4000" kern="1200" dirty="0">
                <a:solidFill>
                  <a:schemeClr val="tx1"/>
                </a:solidFill>
                <a:effectLst/>
              </a:rPr>
              <a:t>¿Qué “</a:t>
            </a:r>
            <a:r>
              <a:rPr lang="es-CL" sz="4000" kern="1200" dirty="0" err="1">
                <a:solidFill>
                  <a:schemeClr val="tx1"/>
                </a:solidFill>
                <a:effectLst/>
              </a:rPr>
              <a:t>trade</a:t>
            </a:r>
            <a:r>
              <a:rPr lang="es-CL" sz="4000" kern="1200" baseline="0" dirty="0">
                <a:solidFill>
                  <a:schemeClr val="tx1"/>
                </a:solidFill>
                <a:effectLst/>
              </a:rPr>
              <a:t> </a:t>
            </a:r>
            <a:r>
              <a:rPr lang="es-CL" sz="4000" kern="1200" baseline="0" dirty="0" err="1">
                <a:solidFill>
                  <a:schemeClr val="tx1"/>
                </a:solidFill>
                <a:effectLst/>
              </a:rPr>
              <a:t>offs</a:t>
            </a:r>
            <a:r>
              <a:rPr lang="es-CL" sz="4000" kern="1200" baseline="0" dirty="0">
                <a:solidFill>
                  <a:schemeClr val="tx1"/>
                </a:solidFill>
                <a:effectLst/>
              </a:rPr>
              <a:t>” existen entre los tres sectores?</a:t>
            </a:r>
            <a:endParaRPr lang="es-CL" sz="4000" dirty="0">
              <a:effectLst/>
            </a:endParaRPr>
          </a:p>
          <a:p>
            <a:pPr marL="0" indent="0" algn="ctr" rtl="0" eaLnBrk="1" latinLnBrk="0" hangingPunct="1">
              <a:buNone/>
            </a:pPr>
            <a:r>
              <a:rPr lang="es-CL" sz="2800" kern="1200" dirty="0">
                <a:solidFill>
                  <a:schemeClr val="tx1"/>
                </a:solidFill>
                <a:effectLst/>
                <a:latin typeface="+mn-lt"/>
                <a:ea typeface="+mn-ea"/>
                <a:cs typeface="+mn-cs"/>
              </a:rPr>
              <a:t>Participar</a:t>
            </a:r>
            <a:r>
              <a:rPr lang="es-CL" sz="2800" kern="1200" baseline="0" dirty="0">
                <a:solidFill>
                  <a:schemeClr val="tx1"/>
                </a:solidFill>
                <a:effectLst/>
                <a:latin typeface="+mn-lt"/>
                <a:ea typeface="+mn-ea"/>
                <a:cs typeface="+mn-cs"/>
              </a:rPr>
              <a:t> vía </a:t>
            </a:r>
            <a:r>
              <a:rPr lang="es-CL" sz="2800" kern="1200" baseline="0" dirty="0" err="1">
                <a:solidFill>
                  <a:schemeClr val="tx1"/>
                </a:solidFill>
                <a:effectLst/>
                <a:latin typeface="+mn-lt"/>
                <a:ea typeface="+mn-ea"/>
                <a:cs typeface="+mn-cs"/>
              </a:rPr>
              <a:t>Padlet</a:t>
            </a:r>
            <a:r>
              <a:rPr lang="es-CL" sz="2800" kern="1200" baseline="0" dirty="0">
                <a:solidFill>
                  <a:schemeClr val="tx1"/>
                </a:solidFill>
                <a:effectLst/>
                <a:latin typeface="+mn-lt"/>
                <a:ea typeface="+mn-ea"/>
                <a:cs typeface="+mn-cs"/>
              </a:rPr>
              <a:t>:</a:t>
            </a:r>
            <a:endParaRPr lang="es-CL" sz="2800" dirty="0">
              <a:effectLst/>
            </a:endParaRPr>
          </a:p>
          <a:p>
            <a:pPr marL="0" indent="0" algn="ctr" rtl="0" eaLnBrk="1" latinLnBrk="0" hangingPunct="1">
              <a:buNone/>
            </a:pPr>
            <a:r>
              <a:rPr lang="es-CL" sz="2800" i="1" u="sng" kern="1200" dirty="0">
                <a:solidFill>
                  <a:schemeClr val="tx1"/>
                </a:solidFill>
                <a:effectLst/>
                <a:hlinkClick r:id="rId11"/>
              </a:rPr>
              <a:t>https://tinyurl.com/yjhdlngv</a:t>
            </a:r>
            <a:endParaRPr lang="es-CL" i="1" dirty="0">
              <a:effectLst/>
            </a:endParaRPr>
          </a:p>
          <a:p>
            <a:pPr algn="ctr"/>
            <a:endParaRPr lang="es-CL" dirty="0"/>
          </a:p>
        </p:txBody>
      </p:sp>
      <p:pic>
        <p:nvPicPr>
          <p:cNvPr id="19" name="Imagen 18" descr="Código QR&#10;&#10;Descripción generada automáticamente">
            <a:extLst>
              <a:ext uri="{FF2B5EF4-FFF2-40B4-BE49-F238E27FC236}">
                <a16:creationId xmlns:a16="http://schemas.microsoft.com/office/drawing/2014/main" id="{F45EA11E-48E1-422E-9E50-D6D7F0E675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25626" y="4395872"/>
            <a:ext cx="1503422" cy="1503422"/>
          </a:xfrm>
          <a:prstGeom prst="rect">
            <a:avLst/>
          </a:prstGeom>
        </p:spPr>
      </p:pic>
    </p:spTree>
    <p:extLst>
      <p:ext uri="{BB962C8B-B14F-4D97-AF65-F5344CB8AC3E}">
        <p14:creationId xmlns:p14="http://schemas.microsoft.com/office/powerpoint/2010/main" val="3837147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11B50F-FE7D-46A8-9E1F-DFF2B692C8CF}"/>
              </a:ext>
            </a:extLst>
          </p:cNvPr>
          <p:cNvSpPr>
            <a:spLocks noGrp="1"/>
          </p:cNvSpPr>
          <p:nvPr>
            <p:ph type="title"/>
          </p:nvPr>
        </p:nvSpPr>
        <p:spPr>
          <a:xfrm>
            <a:off x="1327355" y="307975"/>
            <a:ext cx="8253063" cy="1325563"/>
          </a:xfrm>
          <a:prstGeom prst="rect">
            <a:avLst/>
          </a:prstGeom>
        </p:spPr>
        <p:txBody>
          <a:bodyPr/>
          <a:lstStyle/>
          <a:p>
            <a:r>
              <a:rPr lang="es-CL" noProof="0" dirty="0" err="1"/>
              <a:t>Trade</a:t>
            </a:r>
            <a:r>
              <a:rPr lang="es-CL" noProof="0" dirty="0"/>
              <a:t> </a:t>
            </a:r>
            <a:r>
              <a:rPr lang="es-CL" noProof="0" dirty="0" err="1"/>
              <a:t>offs</a:t>
            </a:r>
            <a:endParaRPr lang="es-CL" noProof="0" dirty="0"/>
          </a:p>
        </p:txBody>
      </p:sp>
      <p:sp>
        <p:nvSpPr>
          <p:cNvPr id="3" name="Marcador de contenido 2">
            <a:extLst>
              <a:ext uri="{FF2B5EF4-FFF2-40B4-BE49-F238E27FC236}">
                <a16:creationId xmlns:a16="http://schemas.microsoft.com/office/drawing/2014/main" id="{116B0F1B-08C0-4033-A1E2-DD594C77BEB4}"/>
              </a:ext>
            </a:extLst>
          </p:cNvPr>
          <p:cNvSpPr>
            <a:spLocks noGrp="1"/>
          </p:cNvSpPr>
          <p:nvPr>
            <p:ph type="body" sz="quarter" idx="10"/>
          </p:nvPr>
        </p:nvSpPr>
        <p:spPr>
          <a:xfrm>
            <a:off x="547739" y="2068130"/>
            <a:ext cx="3452761" cy="4942269"/>
          </a:xfrm>
        </p:spPr>
        <p:txBody>
          <a:bodyPr>
            <a:normAutofit fontScale="77500" lnSpcReduction="20000"/>
          </a:bodyPr>
          <a:lstStyle/>
          <a:p>
            <a:r>
              <a:rPr lang="es-CL" kern="1200" noProof="0" dirty="0">
                <a:solidFill>
                  <a:schemeClr val="tx1"/>
                </a:solidFill>
                <a:effectLst/>
                <a:latin typeface="+mn-lt"/>
                <a:ea typeface="+mn-ea"/>
                <a:cs typeface="+mn-cs"/>
              </a:rPr>
              <a:t>Generación </a:t>
            </a:r>
            <a:r>
              <a:rPr lang="es-CL" b="1" kern="1200" noProof="0" dirty="0">
                <a:solidFill>
                  <a:schemeClr val="tx1"/>
                </a:solidFill>
                <a:effectLst/>
                <a:latin typeface="+mn-lt"/>
                <a:ea typeface="+mn-ea"/>
                <a:cs typeface="+mn-cs"/>
              </a:rPr>
              <a:t>hidroeléctrica</a:t>
            </a:r>
            <a:r>
              <a:rPr lang="es-CL" kern="1200" noProof="0" dirty="0">
                <a:solidFill>
                  <a:schemeClr val="tx1"/>
                </a:solidFill>
                <a:effectLst/>
                <a:latin typeface="+mn-lt"/>
                <a:ea typeface="+mn-ea"/>
                <a:cs typeface="+mn-cs"/>
              </a:rPr>
              <a:t> </a:t>
            </a:r>
          </a:p>
          <a:p>
            <a:pPr lvl="1"/>
            <a:r>
              <a:rPr lang="es-CL" kern="1200" noProof="0" dirty="0">
                <a:solidFill>
                  <a:schemeClr val="tx1"/>
                </a:solidFill>
                <a:effectLst/>
                <a:latin typeface="+mn-lt"/>
                <a:ea typeface="+mn-ea"/>
                <a:cs typeface="+mn-cs"/>
              </a:rPr>
              <a:t>65% de la electricidad en nuestra región</a:t>
            </a:r>
          </a:p>
          <a:p>
            <a:pPr lvl="1"/>
            <a:r>
              <a:rPr lang="es-CL" kern="1200" noProof="0" dirty="0">
                <a:solidFill>
                  <a:schemeClr val="tx1"/>
                </a:solidFill>
                <a:effectLst/>
                <a:latin typeface="+mn-lt"/>
                <a:ea typeface="+mn-ea"/>
                <a:cs typeface="+mn-cs"/>
              </a:rPr>
              <a:t>Potencial de explotación </a:t>
            </a:r>
          </a:p>
          <a:p>
            <a:pPr>
              <a:defRPr/>
            </a:pPr>
            <a:r>
              <a:rPr lang="es-CL" kern="1200" noProof="0" dirty="0">
                <a:solidFill>
                  <a:schemeClr val="tx1"/>
                </a:solidFill>
                <a:effectLst/>
                <a:latin typeface="+mn-lt"/>
                <a:ea typeface="+mn-ea"/>
                <a:cs typeface="+mn-cs"/>
              </a:rPr>
              <a:t>Vulnerable al cambio climático </a:t>
            </a:r>
          </a:p>
          <a:p>
            <a:pPr>
              <a:defRPr/>
            </a:pPr>
            <a:r>
              <a:rPr lang="es-CL" kern="1200" noProof="0" dirty="0">
                <a:solidFill>
                  <a:schemeClr val="tx1"/>
                </a:solidFill>
                <a:effectLst/>
                <a:latin typeface="+mn-lt"/>
                <a:ea typeface="+mn-ea"/>
                <a:cs typeface="+mn-cs"/>
              </a:rPr>
              <a:t>Potenciales conflictos sobre el acceso al agua </a:t>
            </a:r>
          </a:p>
          <a:p>
            <a:r>
              <a:rPr lang="es-CL" kern="1200" noProof="0" dirty="0">
                <a:solidFill>
                  <a:schemeClr val="tx1"/>
                </a:solidFill>
                <a:effectLst/>
                <a:latin typeface="+mn-lt"/>
                <a:ea typeface="+mn-ea"/>
                <a:cs typeface="+mn-cs"/>
              </a:rPr>
              <a:t>Diversos impactos sociales y medioambientales </a:t>
            </a:r>
          </a:p>
          <a:p>
            <a:r>
              <a:rPr lang="es-CL" sz="3400" kern="1200" noProof="0" dirty="0">
                <a:solidFill>
                  <a:schemeClr val="tx1"/>
                </a:solidFill>
                <a:effectLst/>
                <a:latin typeface="+mn-lt"/>
                <a:ea typeface="+mn-ea"/>
                <a:cs typeface="+mn-cs"/>
              </a:rPr>
              <a:t>Otros vínculos</a:t>
            </a:r>
          </a:p>
          <a:p>
            <a:pPr lvl="1"/>
            <a:r>
              <a:rPr lang="es-CL" kern="1200" noProof="0" dirty="0">
                <a:solidFill>
                  <a:schemeClr val="tx1"/>
                </a:solidFill>
                <a:effectLst/>
                <a:latin typeface="+mn-lt"/>
                <a:ea typeface="+mn-ea"/>
                <a:cs typeface="+mn-cs"/>
              </a:rPr>
              <a:t>Riego agrícola, </a:t>
            </a:r>
          </a:p>
          <a:p>
            <a:pPr lvl="1"/>
            <a:r>
              <a:rPr lang="es-CL" kern="1200" noProof="0" dirty="0">
                <a:solidFill>
                  <a:schemeClr val="tx1"/>
                </a:solidFill>
                <a:effectLst/>
                <a:latin typeface="+mn-lt"/>
                <a:ea typeface="+mn-ea"/>
                <a:cs typeface="+mn-cs"/>
              </a:rPr>
              <a:t>Provisión domestica e industrial de agua, </a:t>
            </a:r>
          </a:p>
          <a:p>
            <a:pPr lvl="1"/>
            <a:r>
              <a:rPr lang="es-CL" noProof="0" dirty="0"/>
              <a:t>S</a:t>
            </a:r>
            <a:r>
              <a:rPr lang="es-CL" kern="1200" noProof="0" dirty="0">
                <a:solidFill>
                  <a:schemeClr val="tx1"/>
                </a:solidFill>
                <a:effectLst/>
                <a:latin typeface="+mn-lt"/>
                <a:ea typeface="+mn-ea"/>
                <a:cs typeface="+mn-cs"/>
              </a:rPr>
              <a:t>istemas de enfriamiento de plantas termoeléctricas</a:t>
            </a:r>
            <a:endParaRPr lang="es-CL" noProof="0" dirty="0"/>
          </a:p>
        </p:txBody>
      </p:sp>
      <p:pic>
        <p:nvPicPr>
          <p:cNvPr id="5" name="Grafik 4" descr="Wasser">
            <a:extLst>
              <a:ext uri="{FF2B5EF4-FFF2-40B4-BE49-F238E27FC236}">
                <a16:creationId xmlns:a16="http://schemas.microsoft.com/office/drawing/2014/main" id="{1F320F29-8902-48C1-B543-AC654B3439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8643" y="1538265"/>
            <a:ext cx="468335" cy="468335"/>
          </a:xfrm>
          <a:prstGeom prst="rect">
            <a:avLst/>
          </a:prstGeom>
        </p:spPr>
      </p:pic>
      <p:pic>
        <p:nvPicPr>
          <p:cNvPr id="9" name="Grafik 8" descr="Ladender Akku">
            <a:extLst>
              <a:ext uri="{FF2B5EF4-FFF2-40B4-BE49-F238E27FC236}">
                <a16:creationId xmlns:a16="http://schemas.microsoft.com/office/drawing/2014/main" id="{A188AE55-24D5-42C9-890A-16698EDBAA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1741" y="1528381"/>
            <a:ext cx="575936" cy="575936"/>
          </a:xfrm>
          <a:prstGeom prst="rect">
            <a:avLst/>
          </a:prstGeom>
        </p:spPr>
      </p:pic>
      <p:sp>
        <p:nvSpPr>
          <p:cNvPr id="10" name="Pfeil: nach links und rechts 9">
            <a:extLst>
              <a:ext uri="{FF2B5EF4-FFF2-40B4-BE49-F238E27FC236}">
                <a16:creationId xmlns:a16="http://schemas.microsoft.com/office/drawing/2014/main" id="{D7BFDFD4-4F65-4298-AC4F-44F0643ACBC1}"/>
              </a:ext>
            </a:extLst>
          </p:cNvPr>
          <p:cNvSpPr/>
          <p:nvPr/>
        </p:nvSpPr>
        <p:spPr>
          <a:xfrm>
            <a:off x="1920470" y="1800330"/>
            <a:ext cx="468335" cy="45719"/>
          </a:xfrm>
          <a:prstGeom prst="leftRight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4" name="Tabla 5">
            <a:extLst>
              <a:ext uri="{FF2B5EF4-FFF2-40B4-BE49-F238E27FC236}">
                <a16:creationId xmlns:a16="http://schemas.microsoft.com/office/drawing/2014/main" id="{F4A637BE-1A34-4500-B03E-0A73835268E9}"/>
              </a:ext>
            </a:extLst>
          </p:cNvPr>
          <p:cNvGraphicFramePr>
            <a:graphicFrameLocks noGrp="1"/>
          </p:cNvGraphicFramePr>
          <p:nvPr/>
        </p:nvGraphicFramePr>
        <p:xfrm>
          <a:off x="355600" y="1005416"/>
          <a:ext cx="11379201" cy="457200"/>
        </p:xfrm>
        <a:graphic>
          <a:graphicData uri="http://schemas.openxmlformats.org/drawingml/2006/table">
            <a:tbl>
              <a:tblPr firstRow="1" bandRow="1">
                <a:tableStyleId>{5C22544A-7EE6-4342-B048-85BDC9FD1C3A}</a:tableStyleId>
              </a:tblPr>
              <a:tblGrid>
                <a:gridCol w="3793067">
                  <a:extLst>
                    <a:ext uri="{9D8B030D-6E8A-4147-A177-3AD203B41FA5}">
                      <a16:colId xmlns:a16="http://schemas.microsoft.com/office/drawing/2014/main" val="430443297"/>
                    </a:ext>
                  </a:extLst>
                </a:gridCol>
                <a:gridCol w="3793067">
                  <a:extLst>
                    <a:ext uri="{9D8B030D-6E8A-4147-A177-3AD203B41FA5}">
                      <a16:colId xmlns:a16="http://schemas.microsoft.com/office/drawing/2014/main" val="703460115"/>
                    </a:ext>
                  </a:extLst>
                </a:gridCol>
                <a:gridCol w="3793067">
                  <a:extLst>
                    <a:ext uri="{9D8B030D-6E8A-4147-A177-3AD203B41FA5}">
                      <a16:colId xmlns:a16="http://schemas.microsoft.com/office/drawing/2014/main" val="1598722840"/>
                    </a:ext>
                  </a:extLst>
                </a:gridCol>
              </a:tblGrid>
              <a:tr h="370840">
                <a:tc>
                  <a:txBody>
                    <a:bodyPr/>
                    <a:lstStyle/>
                    <a:p>
                      <a:pPr algn="ctr"/>
                      <a:r>
                        <a:rPr lang="en-US" sz="2400" dirty="0"/>
                        <a:t>Agua y </a:t>
                      </a:r>
                      <a:r>
                        <a:rPr lang="en-US" sz="2400" dirty="0" err="1"/>
                        <a:t>Energ</a:t>
                      </a:r>
                      <a:r>
                        <a:rPr lang="es-CL" sz="2400" dirty="0" err="1"/>
                        <a:t>ía</a:t>
                      </a:r>
                      <a:endParaRPr lang="es-CL" sz="2400" dirty="0"/>
                    </a:p>
                  </a:txBody>
                  <a:tcPr/>
                </a:tc>
                <a:tc>
                  <a:txBody>
                    <a:bodyPr/>
                    <a:lstStyle/>
                    <a:p>
                      <a:pPr algn="ctr"/>
                      <a:r>
                        <a:rPr lang="es-CL" sz="2400" dirty="0"/>
                        <a:t>Energía y Alimentación</a:t>
                      </a:r>
                    </a:p>
                  </a:txBody>
                  <a:tcPr/>
                </a:tc>
                <a:tc>
                  <a:txBody>
                    <a:bodyPr/>
                    <a:lstStyle/>
                    <a:p>
                      <a:pPr algn="ctr"/>
                      <a:r>
                        <a:rPr lang="es-CL" sz="2400" dirty="0"/>
                        <a:t>Agua y Alimentación</a:t>
                      </a:r>
                    </a:p>
                  </a:txBody>
                  <a:tcPr/>
                </a:tc>
                <a:extLst>
                  <a:ext uri="{0D108BD9-81ED-4DB2-BD59-A6C34878D82A}">
                    <a16:rowId xmlns:a16="http://schemas.microsoft.com/office/drawing/2014/main" val="513473707"/>
                  </a:ext>
                </a:extLst>
              </a:tr>
            </a:tbl>
          </a:graphicData>
        </a:graphic>
      </p:graphicFrame>
      <p:pic>
        <p:nvPicPr>
          <p:cNvPr id="11" name="Grafik 3" descr="Korn">
            <a:extLst>
              <a:ext uri="{FF2B5EF4-FFF2-40B4-BE49-F238E27FC236}">
                <a16:creationId xmlns:a16="http://schemas.microsoft.com/office/drawing/2014/main" id="{8E79F9AA-D97F-47A7-B4C6-6AB25C436B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0901" y="1519304"/>
            <a:ext cx="443950" cy="443950"/>
          </a:xfrm>
          <a:prstGeom prst="rect">
            <a:avLst/>
          </a:prstGeom>
        </p:spPr>
      </p:pic>
      <p:pic>
        <p:nvPicPr>
          <p:cNvPr id="12" name="Grafik 7" descr="Ladender Akku">
            <a:extLst>
              <a:ext uri="{FF2B5EF4-FFF2-40B4-BE49-F238E27FC236}">
                <a16:creationId xmlns:a16="http://schemas.microsoft.com/office/drawing/2014/main" id="{3696BB4C-DA53-424D-8E0E-7F8391F72E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77318" y="1513825"/>
            <a:ext cx="575936" cy="575936"/>
          </a:xfrm>
          <a:prstGeom prst="rect">
            <a:avLst/>
          </a:prstGeom>
        </p:spPr>
      </p:pic>
      <p:sp>
        <p:nvSpPr>
          <p:cNvPr id="13" name="Pfeil: nach links und rechts 8">
            <a:extLst>
              <a:ext uri="{FF2B5EF4-FFF2-40B4-BE49-F238E27FC236}">
                <a16:creationId xmlns:a16="http://schemas.microsoft.com/office/drawing/2014/main" id="{3DC29D0E-23BC-4864-9CC2-74E1C8615C7D}"/>
              </a:ext>
            </a:extLst>
          </p:cNvPr>
          <p:cNvSpPr/>
          <p:nvPr/>
        </p:nvSpPr>
        <p:spPr>
          <a:xfrm>
            <a:off x="5743170" y="1800330"/>
            <a:ext cx="468335" cy="45719"/>
          </a:xfrm>
          <a:prstGeom prst="leftRight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Marcador de contenido 2">
            <a:extLst>
              <a:ext uri="{FF2B5EF4-FFF2-40B4-BE49-F238E27FC236}">
                <a16:creationId xmlns:a16="http://schemas.microsoft.com/office/drawing/2014/main" id="{0FC25475-2411-4CF3-ADC6-A040DCC41EF0}"/>
              </a:ext>
            </a:extLst>
          </p:cNvPr>
          <p:cNvSpPr txBox="1">
            <a:spLocks/>
          </p:cNvSpPr>
          <p:nvPr/>
        </p:nvSpPr>
        <p:spPr>
          <a:xfrm>
            <a:off x="8245578" y="2053574"/>
            <a:ext cx="3730522" cy="4648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400" dirty="0"/>
              <a:t>Agricultura: 70% del consumo de agua LAC</a:t>
            </a:r>
          </a:p>
          <a:p>
            <a:r>
              <a:rPr lang="es-CL" sz="2400" dirty="0"/>
              <a:t>Causa principal de deforestación</a:t>
            </a:r>
          </a:p>
          <a:p>
            <a:r>
              <a:rPr lang="es-CL" sz="2400" dirty="0"/>
              <a:t>Bajo presión para producir más con menos consumo hídrico, menos impacto en deforestación, y menos huella de carbono</a:t>
            </a:r>
          </a:p>
        </p:txBody>
      </p:sp>
      <p:pic>
        <p:nvPicPr>
          <p:cNvPr id="15" name="Grafik 7" descr="Wasser">
            <a:extLst>
              <a:ext uri="{FF2B5EF4-FFF2-40B4-BE49-F238E27FC236}">
                <a16:creationId xmlns:a16="http://schemas.microsoft.com/office/drawing/2014/main" id="{781D2337-1794-4175-A50C-70C5B39232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53543" y="1538265"/>
            <a:ext cx="468335" cy="468335"/>
          </a:xfrm>
          <a:prstGeom prst="rect">
            <a:avLst/>
          </a:prstGeom>
        </p:spPr>
      </p:pic>
      <p:sp>
        <p:nvSpPr>
          <p:cNvPr id="16" name="Pfeil: nach links und rechts 9">
            <a:extLst>
              <a:ext uri="{FF2B5EF4-FFF2-40B4-BE49-F238E27FC236}">
                <a16:creationId xmlns:a16="http://schemas.microsoft.com/office/drawing/2014/main" id="{2BBBF42E-1DFE-4B67-BF32-F84E54AA5CAC}"/>
              </a:ext>
            </a:extLst>
          </p:cNvPr>
          <p:cNvSpPr/>
          <p:nvPr/>
        </p:nvSpPr>
        <p:spPr>
          <a:xfrm>
            <a:off x="9375370" y="1800330"/>
            <a:ext cx="468335" cy="45719"/>
          </a:xfrm>
          <a:prstGeom prst="leftRight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0" descr="Korn">
            <a:extLst>
              <a:ext uri="{FF2B5EF4-FFF2-40B4-BE49-F238E27FC236}">
                <a16:creationId xmlns:a16="http://schemas.microsoft.com/office/drawing/2014/main" id="{96331D2B-C43E-4DD5-9890-69791B22B4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43101" y="1519304"/>
            <a:ext cx="443950" cy="443950"/>
          </a:xfrm>
          <a:prstGeom prst="rect">
            <a:avLst/>
          </a:prstGeom>
        </p:spPr>
      </p:pic>
      <p:sp>
        <p:nvSpPr>
          <p:cNvPr id="18" name="Marcador de contenido 2">
            <a:extLst>
              <a:ext uri="{FF2B5EF4-FFF2-40B4-BE49-F238E27FC236}">
                <a16:creationId xmlns:a16="http://schemas.microsoft.com/office/drawing/2014/main" id="{56CCE365-0155-46DE-A08F-3BB19C1303C7}"/>
              </a:ext>
            </a:extLst>
          </p:cNvPr>
          <p:cNvSpPr txBox="1">
            <a:spLocks/>
          </p:cNvSpPr>
          <p:nvPr/>
        </p:nvSpPr>
        <p:spPr>
          <a:xfrm>
            <a:off x="4181579" y="2053574"/>
            <a:ext cx="3743221" cy="47853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t>Biocombustibles: </a:t>
            </a:r>
          </a:p>
          <a:p>
            <a:pPr lvl="1"/>
            <a:r>
              <a:rPr lang="es-CL" dirty="0"/>
              <a:t>Alternativa limpia y renovable a combustibles fósiles</a:t>
            </a:r>
          </a:p>
          <a:p>
            <a:pPr lvl="1"/>
            <a:r>
              <a:rPr lang="es-CL" dirty="0"/>
              <a:t>Competencia con el uso de la tierra y del agua para producción agrícola</a:t>
            </a:r>
          </a:p>
          <a:p>
            <a:pPr lvl="1"/>
            <a:r>
              <a:rPr lang="es-CL" dirty="0"/>
              <a:t>Potencial solución: uso de desechos agrícolas.</a:t>
            </a:r>
          </a:p>
        </p:txBody>
      </p:sp>
    </p:spTree>
    <p:extLst>
      <p:ext uri="{BB962C8B-B14F-4D97-AF65-F5344CB8AC3E}">
        <p14:creationId xmlns:p14="http://schemas.microsoft.com/office/powerpoint/2010/main" val="628618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1000"/>
                                        <p:tgtEl>
                                          <p:spTgt spid="12"/>
                                        </p:tgtEl>
                                      </p:cBhvr>
                                    </p:animEffect>
                                    <p:anim calcmode="lin" valueType="num">
                                      <p:cBhvr>
                                        <p:cTn id="85" dur="1000" fill="hold"/>
                                        <p:tgtEl>
                                          <p:spTgt spid="12"/>
                                        </p:tgtEl>
                                        <p:attrNameLst>
                                          <p:attrName>ppt_x</p:attrName>
                                        </p:attrNameLst>
                                      </p:cBhvr>
                                      <p:tavLst>
                                        <p:tav tm="0">
                                          <p:val>
                                            <p:strVal val="#ppt_x"/>
                                          </p:val>
                                        </p:tav>
                                        <p:tav tm="100000">
                                          <p:val>
                                            <p:strVal val="#ppt_x"/>
                                          </p:val>
                                        </p:tav>
                                      </p:tavLst>
                                    </p:anim>
                                    <p:anim calcmode="lin" valueType="num">
                                      <p:cBhvr>
                                        <p:cTn id="86" dur="1000" fill="hold"/>
                                        <p:tgtEl>
                                          <p:spTgt spid="1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strVal val="#ppt_x"/>
                                          </p:val>
                                        </p:tav>
                                        <p:tav tm="100000">
                                          <p:val>
                                            <p:strVal val="#ppt_x"/>
                                          </p:val>
                                        </p:tav>
                                      </p:tavLst>
                                    </p:anim>
                                    <p:anim calcmode="lin" valueType="num">
                                      <p:cBhvr>
                                        <p:cTn id="9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1000"/>
                                        <p:tgtEl>
                                          <p:spTgt spid="14"/>
                                        </p:tgtEl>
                                      </p:cBhvr>
                                    </p:animEffect>
                                    <p:anim calcmode="lin" valueType="num">
                                      <p:cBhvr>
                                        <p:cTn id="97" dur="1000" fill="hold"/>
                                        <p:tgtEl>
                                          <p:spTgt spid="14"/>
                                        </p:tgtEl>
                                        <p:attrNameLst>
                                          <p:attrName>ppt_x</p:attrName>
                                        </p:attrNameLst>
                                      </p:cBhvr>
                                      <p:tavLst>
                                        <p:tav tm="0">
                                          <p:val>
                                            <p:strVal val="#ppt_x"/>
                                          </p:val>
                                        </p:tav>
                                        <p:tav tm="100000">
                                          <p:val>
                                            <p:strVal val="#ppt_x"/>
                                          </p:val>
                                        </p:tav>
                                      </p:tavLst>
                                    </p:anim>
                                    <p:anim calcmode="lin" valueType="num">
                                      <p:cBhvr>
                                        <p:cTn id="98" dur="1000" fill="hold"/>
                                        <p:tgtEl>
                                          <p:spTgt spid="14"/>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1000"/>
                                        <p:tgtEl>
                                          <p:spTgt spid="15"/>
                                        </p:tgtEl>
                                      </p:cBhvr>
                                    </p:animEffect>
                                    <p:anim calcmode="lin" valueType="num">
                                      <p:cBhvr>
                                        <p:cTn id="102" dur="1000" fill="hold"/>
                                        <p:tgtEl>
                                          <p:spTgt spid="15"/>
                                        </p:tgtEl>
                                        <p:attrNameLst>
                                          <p:attrName>ppt_x</p:attrName>
                                        </p:attrNameLst>
                                      </p:cBhvr>
                                      <p:tavLst>
                                        <p:tav tm="0">
                                          <p:val>
                                            <p:strVal val="#ppt_x"/>
                                          </p:val>
                                        </p:tav>
                                        <p:tav tm="100000">
                                          <p:val>
                                            <p:strVal val="#ppt_x"/>
                                          </p:val>
                                        </p:tav>
                                      </p:tavLst>
                                    </p:anim>
                                    <p:anim calcmode="lin" valueType="num">
                                      <p:cBhvr>
                                        <p:cTn id="103" dur="1000" fill="hold"/>
                                        <p:tgtEl>
                                          <p:spTgt spid="1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1000"/>
                                        <p:tgtEl>
                                          <p:spTgt spid="16"/>
                                        </p:tgtEl>
                                      </p:cBhvr>
                                    </p:animEffect>
                                    <p:anim calcmode="lin" valueType="num">
                                      <p:cBhvr>
                                        <p:cTn id="107" dur="1000" fill="hold"/>
                                        <p:tgtEl>
                                          <p:spTgt spid="16"/>
                                        </p:tgtEl>
                                        <p:attrNameLst>
                                          <p:attrName>ppt_x</p:attrName>
                                        </p:attrNameLst>
                                      </p:cBhvr>
                                      <p:tavLst>
                                        <p:tav tm="0">
                                          <p:val>
                                            <p:strVal val="#ppt_x"/>
                                          </p:val>
                                        </p:tav>
                                        <p:tav tm="100000">
                                          <p:val>
                                            <p:strVal val="#ppt_x"/>
                                          </p:val>
                                        </p:tav>
                                      </p:tavLst>
                                    </p:anim>
                                    <p:anim calcmode="lin" valueType="num">
                                      <p:cBhvr>
                                        <p:cTn id="108" dur="1000" fill="hold"/>
                                        <p:tgtEl>
                                          <p:spTgt spid="16"/>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p:bldP spid="16" grpId="0" animBg="1"/>
      <p:bldP spid="18"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223a77a-1bdc-44bd-8349-8f51de15cd10">SRFTFS2Y63PY-545973155-6681</_dlc_DocId>
    <_dlc_DocIdUrl xmlns="c223a77a-1bdc-44bd-8349-8f51de15cd10">
      <Url>https://gizonline.sharepoint.com/sites/WaterPolicy-InnovationforResilienceWaPo-RE/_layouts/15/DocIdRedir.aspx?ID=SRFTFS2Y63PY-545973155-6681</Url>
      <Description>SRFTFS2Y63PY-545973155-6681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3" ma:contentTypeDescription="Ein neues Dokument erstellen." ma:contentTypeScope="" ma:versionID="0736087fae15cff8662f05dc90a07e33">
  <xsd:schema xmlns:xsd="http://www.w3.org/2001/XMLSchema" xmlns:xs="http://www.w3.org/2001/XMLSchema" xmlns:p="http://schemas.microsoft.com/office/2006/metadata/properties" xmlns:ns2="cf63e47e-96be-43a7-9c4e-0a5012f8609c" xmlns:ns3="c223a77a-1bdc-44bd-8349-8f51de15cd10" targetNamespace="http://schemas.microsoft.com/office/2006/metadata/properties" ma:root="true" ma:fieldsID="37907e2328cc863dbac049d17b4f6ae6" ns2:_="" ns3:_="">
    <xsd:import namespace="cf63e47e-96be-43a7-9c4e-0a5012f8609c"/>
    <xsd:import namespace="c223a77a-1bdc-44bd-8349-8f51de15cd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7D5EC9B-1EF4-415B-91D5-59ADDC32D5FF}">
  <ds:schemaRefs>
    <ds:schemaRef ds:uri="http://schemas.microsoft.com/office/2006/documentManagement/types"/>
    <ds:schemaRef ds:uri="http://schemas.microsoft.com/office/infopath/2007/PartnerControls"/>
    <ds:schemaRef ds:uri="0f5910b1-6ae7-443e-96ab-e8a873cee7b0"/>
    <ds:schemaRef ds:uri="http://purl.org/dc/elements/1.1/"/>
    <ds:schemaRef ds:uri="http://schemas.microsoft.com/office/2006/metadata/properties"/>
    <ds:schemaRef ds:uri="http://purl.org/dc/terms/"/>
    <ds:schemaRef ds:uri="http://schemas.openxmlformats.org/package/2006/metadata/core-properties"/>
    <ds:schemaRef ds:uri="b7036a8d-202a-4174-b327-851dcc836156"/>
    <ds:schemaRef ds:uri="http://www.w3.org/XML/1998/namespace"/>
    <ds:schemaRef ds:uri="http://purl.org/dc/dcmitype/"/>
  </ds:schemaRefs>
</ds:datastoreItem>
</file>

<file path=customXml/itemProps2.xml><?xml version="1.0" encoding="utf-8"?>
<ds:datastoreItem xmlns:ds="http://schemas.openxmlformats.org/officeDocument/2006/customXml" ds:itemID="{22C3A3D7-DD23-4E4D-BEAC-06FF84B43A46}">
  <ds:schemaRefs>
    <ds:schemaRef ds:uri="http://schemas.microsoft.com/sharepoint/v3/contenttype/forms"/>
  </ds:schemaRefs>
</ds:datastoreItem>
</file>

<file path=customXml/itemProps3.xml><?xml version="1.0" encoding="utf-8"?>
<ds:datastoreItem xmlns:ds="http://schemas.openxmlformats.org/officeDocument/2006/customXml" ds:itemID="{49818414-4F67-4051-AF00-8A67B1B55148}"/>
</file>

<file path=customXml/itemProps4.xml><?xml version="1.0" encoding="utf-8"?>
<ds:datastoreItem xmlns:ds="http://schemas.openxmlformats.org/officeDocument/2006/customXml" ds:itemID="{1E271B95-4AE2-41A7-8A86-B059411DF333}"/>
</file>

<file path=docProps/app.xml><?xml version="1.0" encoding="utf-8"?>
<Properties xmlns="http://schemas.openxmlformats.org/officeDocument/2006/extended-properties" xmlns:vt="http://schemas.openxmlformats.org/officeDocument/2006/docPropsVTypes">
  <TotalTime>2068</TotalTime>
  <Words>2735</Words>
  <Application>Microsoft Office PowerPoint</Application>
  <PresentationFormat>Panorámica</PresentationFormat>
  <Paragraphs>320</Paragraphs>
  <Slides>18</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Calibri Light</vt:lpstr>
      <vt:lpstr>Quire Sans Pro Light</vt:lpstr>
      <vt:lpstr>Tema de Office</vt:lpstr>
      <vt:lpstr>El Nexo Agua-Energía-Alimentación en América Latina y el Caribe</vt:lpstr>
      <vt:lpstr>Netiquette – Conducta en eventos virtuales</vt:lpstr>
      <vt:lpstr>Presentación participantes</vt:lpstr>
      <vt:lpstr>¿Nexo?</vt:lpstr>
      <vt:lpstr>Nexo: ¿A que desafíos responde?</vt:lpstr>
      <vt:lpstr>Orígenes de Nexo: Desafíos</vt:lpstr>
      <vt:lpstr>Nexo: interacciones e interconexiones</vt:lpstr>
      <vt:lpstr>Trade offs</vt:lpstr>
      <vt:lpstr>Trade offs</vt:lpstr>
      <vt:lpstr>Recomendaciones Bonn2011</vt:lpstr>
      <vt:lpstr>Bonn2011: ¿Cómo tomar acción?</vt:lpstr>
      <vt:lpstr>Nexo hoy: Contexto Global y Regional </vt:lpstr>
      <vt:lpstr>Programa Nexo: alcance global</vt:lpstr>
      <vt:lpstr>Nexo en ALC </vt:lpstr>
      <vt:lpstr>Contenidos: Módulos 1-5</vt:lpstr>
      <vt:lpstr>Contenidos: Módulos 6-10</vt:lpstr>
      <vt:lpstr>¿Preguntas, comentarios observaciones?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WEF Nexus</dc:title>
  <dc:subject>Nexus</dc:subject>
  <dc:creator>Antonio Levy</dc:creator>
  <cp:keywords>Food-energy-water nexus;nexus;resource nexus;Water-energy nexus;Water-energy-food nexus;WEF nexus</cp:keywords>
  <cp:lastModifiedBy>Levy, Antonio GIZ CL</cp:lastModifiedBy>
  <cp:revision>39</cp:revision>
  <dcterms:created xsi:type="dcterms:W3CDTF">2021-02-09T19:54:29Z</dcterms:created>
  <dcterms:modified xsi:type="dcterms:W3CDTF">2021-07-06T15:16:02Z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3ab533e5-2c1e-4136-938e-6a7b245f58ec</vt:lpwstr>
  </property>
</Properties>
</file>