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3"/>
  </p:notesMasterIdLst>
  <p:handoutMasterIdLst>
    <p:handoutMasterId r:id="rId14"/>
  </p:handoutMasterIdLst>
  <p:sldIdLst>
    <p:sldId id="982" r:id="rId6"/>
    <p:sldId id="816" r:id="rId7"/>
    <p:sldId id="774" r:id="rId8"/>
    <p:sldId id="780" r:id="rId9"/>
    <p:sldId id="781" r:id="rId10"/>
    <p:sldId id="782" r:id="rId11"/>
    <p:sldId id="983" r:id="rId12"/>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lly Aufdembrinke - adelphi" initials="LA-a [2]" lastIdx="1" clrIdx="6">
    <p:extLst>
      <p:ext uri="{19B8F6BF-5375-455C-9EA6-DF929625EA0E}">
        <p15:presenceInfo xmlns:p15="http://schemas.microsoft.com/office/powerpoint/2012/main" userId="Lilly Aufdembrinke - adelphi" providerId="None"/>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7" clrIdx="4">
    <p:extLst>
      <p:ext uri="{19B8F6BF-5375-455C-9EA6-DF929625EA0E}">
        <p15:presenceInfo xmlns:p15="http://schemas.microsoft.com/office/powerpoint/2012/main" userId="S-1-5-21-1761227572-3249661292-4128413540-5431" providerId="AD"/>
      </p:ext>
    </p:extLst>
  </p:cmAuthor>
  <p:cmAuthor id="6" name="Sabine Blumstein" initials="SB" lastIdx="7"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71A"/>
    <a:srgbClr val="004C82"/>
    <a:srgbClr val="79A12C"/>
    <a:srgbClr val="97A12C"/>
    <a:srgbClr val="F6B33C"/>
    <a:srgbClr val="575756"/>
    <a:srgbClr val="7E7E7E"/>
    <a:srgbClr val="ECD65E"/>
    <a:srgbClr val="FFD960"/>
    <a:srgbClr val="E2E2E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2D99A6-3AF4-46A1-93C4-46491CBCA266}" v="15" dt="2022-09-14T06:53:07.386"/>
    <p1510:client id="{ABBEBA38-1CD7-4ECC-BDB3-F34850F1B7BE}" v="2" dt="2022-09-14T06:22:50.88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pos="2880"/>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n, Eleonora GIZ" userId="17fcc923-fc16-4ae3-be90-1ba8220b4999" providerId="ADAL" clId="{272D99A6-3AF4-46A1-93C4-46491CBCA266}"/>
    <pc:docChg chg="custSel addSld delSld modSld">
      <pc:chgData name="Hoffmann, Eleonora GIZ" userId="17fcc923-fc16-4ae3-be90-1ba8220b4999" providerId="ADAL" clId="{272D99A6-3AF4-46A1-93C4-46491CBCA266}" dt="2022-09-14T06:53:09.876" v="7" actId="47"/>
      <pc:docMkLst>
        <pc:docMk/>
      </pc:docMkLst>
      <pc:sldChg chg="modSp del mod">
        <pc:chgData name="Hoffmann, Eleonora GIZ" userId="17fcc923-fc16-4ae3-be90-1ba8220b4999" providerId="ADAL" clId="{272D99A6-3AF4-46A1-93C4-46491CBCA266}" dt="2022-09-14T06:30:20.147" v="4" actId="47"/>
        <pc:sldMkLst>
          <pc:docMk/>
          <pc:sldMk cId="561675503" sldId="692"/>
        </pc:sldMkLst>
        <pc:spChg chg="mod">
          <ac:chgData name="Hoffmann, Eleonora GIZ" userId="17fcc923-fc16-4ae3-be90-1ba8220b4999" providerId="ADAL" clId="{272D99A6-3AF4-46A1-93C4-46491CBCA266}" dt="2022-09-14T06:27:13.559" v="0" actId="14100"/>
          <ac:spMkLst>
            <pc:docMk/>
            <pc:sldMk cId="561675503" sldId="692"/>
            <ac:spMk id="4" creationId="{173B6E45-0892-42BC-BE6B-663CEDF24A29}"/>
          </ac:spMkLst>
        </pc:spChg>
      </pc:sldChg>
      <pc:sldChg chg="del">
        <pc:chgData name="Hoffmann, Eleonora GIZ" userId="17fcc923-fc16-4ae3-be90-1ba8220b4999" providerId="ADAL" clId="{272D99A6-3AF4-46A1-93C4-46491CBCA266}" dt="2022-09-14T06:53:09.876" v="7" actId="47"/>
        <pc:sldMkLst>
          <pc:docMk/>
          <pc:sldMk cId="1603386933" sldId="755"/>
        </pc:sldMkLst>
      </pc:sldChg>
      <pc:sldChg chg="delCm">
        <pc:chgData name="Hoffmann, Eleonora GIZ" userId="17fcc923-fc16-4ae3-be90-1ba8220b4999" providerId="ADAL" clId="{272D99A6-3AF4-46A1-93C4-46491CBCA266}" dt="2022-09-14T06:30:59.526" v="5" actId="1592"/>
        <pc:sldMkLst>
          <pc:docMk/>
          <pc:sldMk cId="3708217622" sldId="816"/>
        </pc:sldMkLst>
      </pc:sldChg>
      <pc:sldChg chg="add del">
        <pc:chgData name="Hoffmann, Eleonora GIZ" userId="17fcc923-fc16-4ae3-be90-1ba8220b4999" providerId="ADAL" clId="{272D99A6-3AF4-46A1-93C4-46491CBCA266}" dt="2022-09-14T06:29:49.152" v="2"/>
        <pc:sldMkLst>
          <pc:docMk/>
          <pc:sldMk cId="2520542033" sldId="817"/>
        </pc:sldMkLst>
      </pc:sldChg>
      <pc:sldChg chg="add">
        <pc:chgData name="Hoffmann, Eleonora GIZ" userId="17fcc923-fc16-4ae3-be90-1ba8220b4999" providerId="ADAL" clId="{272D99A6-3AF4-46A1-93C4-46491CBCA266}" dt="2022-09-14T06:30:10.248" v="3"/>
        <pc:sldMkLst>
          <pc:docMk/>
          <pc:sldMk cId="768379456" sldId="982"/>
        </pc:sldMkLst>
      </pc:sldChg>
      <pc:sldChg chg="add">
        <pc:chgData name="Hoffmann, Eleonora GIZ" userId="17fcc923-fc16-4ae3-be90-1ba8220b4999" providerId="ADAL" clId="{272D99A6-3AF4-46A1-93C4-46491CBCA266}" dt="2022-09-14T06:53:07.374" v="6"/>
        <pc:sldMkLst>
          <pc:docMk/>
          <pc:sldMk cId="1624351149" sldId="983"/>
        </pc:sldMkLst>
      </pc:sldChg>
    </pc:docChg>
  </pc:docChgLst>
  <pc:docChgLst>
    <pc:chgData name="Lilly Aufdembrinke" userId="fee545d9-4af7-4ecf-b0b0-707eb0358dd5" providerId="ADAL" clId="{4AAA51CA-D24F-4503-8940-11072EDD93C6}"/>
    <pc:docChg chg="modSld">
      <pc:chgData name="Lilly Aufdembrinke" userId="fee545d9-4af7-4ecf-b0b0-707eb0358dd5" providerId="ADAL" clId="{4AAA51CA-D24F-4503-8940-11072EDD93C6}" dt="2022-03-30T10:19:42.939" v="0" actId="122"/>
      <pc:docMkLst>
        <pc:docMk/>
      </pc:docMkLst>
      <pc:sldChg chg="modSp">
        <pc:chgData name="Lilly Aufdembrinke" userId="fee545d9-4af7-4ecf-b0b0-707eb0358dd5" providerId="ADAL" clId="{4AAA51CA-D24F-4503-8940-11072EDD93C6}" dt="2022-03-30T10:19:42.939" v="0" actId="122"/>
        <pc:sldMkLst>
          <pc:docMk/>
          <pc:sldMk cId="3708217622" sldId="816"/>
        </pc:sldMkLst>
        <pc:graphicFrameChg chg="modGraphic">
          <ac:chgData name="Lilly Aufdembrinke" userId="fee545d9-4af7-4ecf-b0b0-707eb0358dd5" providerId="ADAL" clId="{4AAA51CA-D24F-4503-8940-11072EDD93C6}" dt="2022-03-30T10:19:42.939" v="0" actId="122"/>
          <ac:graphicFrameMkLst>
            <pc:docMk/>
            <pc:sldMk cId="3708217622" sldId="816"/>
            <ac:graphicFrameMk id="23" creationId="{ECDD2681-5186-4210-A132-E057BE1DD598}"/>
          </ac:graphicFrameMkLst>
        </pc:graphicFrameChg>
      </pc:sldChg>
    </pc:docChg>
  </pc:docChgLst>
  <pc:docChgLst>
    <pc:chgData name="Lilly Aufdembrinke" userId="fee545d9-4af7-4ecf-b0b0-707eb0358dd5" providerId="ADAL" clId="{E1230BD6-BB5C-4026-B048-9160CCF6F1AF}"/>
    <pc:docChg chg="undo custSel addSld delSld modSld">
      <pc:chgData name="Lilly Aufdembrinke" userId="fee545d9-4af7-4ecf-b0b0-707eb0358dd5" providerId="ADAL" clId="{E1230BD6-BB5C-4026-B048-9160CCF6F1AF}" dt="2022-03-30T10:18:07.283" v="135" actId="20577"/>
      <pc:docMkLst>
        <pc:docMk/>
      </pc:docMkLst>
      <pc:sldChg chg="del">
        <pc:chgData name="Lilly Aufdembrinke" userId="fee545d9-4af7-4ecf-b0b0-707eb0358dd5" providerId="ADAL" clId="{E1230BD6-BB5C-4026-B048-9160CCF6F1AF}" dt="2022-03-30T10:17:25.072" v="106" actId="2696"/>
        <pc:sldMkLst>
          <pc:docMk/>
          <pc:sldMk cId="1073200970" sldId="293"/>
        </pc:sldMkLst>
      </pc:sldChg>
      <pc:sldChg chg="del">
        <pc:chgData name="Lilly Aufdembrinke" userId="fee545d9-4af7-4ecf-b0b0-707eb0358dd5" providerId="ADAL" clId="{E1230BD6-BB5C-4026-B048-9160CCF6F1AF}" dt="2022-03-30T10:13:40.385" v="0" actId="2696"/>
        <pc:sldMkLst>
          <pc:docMk/>
          <pc:sldMk cId="3044296129" sldId="691"/>
        </pc:sldMkLst>
      </pc:sldChg>
      <pc:sldChg chg="modSp">
        <pc:chgData name="Lilly Aufdembrinke" userId="fee545d9-4af7-4ecf-b0b0-707eb0358dd5" providerId="ADAL" clId="{E1230BD6-BB5C-4026-B048-9160CCF6F1AF}" dt="2022-03-30T10:18:07.283" v="135" actId="20577"/>
        <pc:sldMkLst>
          <pc:docMk/>
          <pc:sldMk cId="561675503" sldId="692"/>
        </pc:sldMkLst>
        <pc:spChg chg="mod">
          <ac:chgData name="Lilly Aufdembrinke" userId="fee545d9-4af7-4ecf-b0b0-707eb0358dd5" providerId="ADAL" clId="{E1230BD6-BB5C-4026-B048-9160CCF6F1AF}" dt="2022-03-30T10:18:07.283" v="135" actId="20577"/>
          <ac:spMkLst>
            <pc:docMk/>
            <pc:sldMk cId="561675503" sldId="692"/>
            <ac:spMk id="2" creationId="{A2D891FC-FB68-4B33-8531-AE8AAF6CE7E2}"/>
          </ac:spMkLst>
        </pc:spChg>
      </pc:sldChg>
      <pc:sldChg chg="del">
        <pc:chgData name="Lilly Aufdembrinke" userId="fee545d9-4af7-4ecf-b0b0-707eb0358dd5" providerId="ADAL" clId="{E1230BD6-BB5C-4026-B048-9160CCF6F1AF}" dt="2022-03-30T10:17:25.072" v="105" actId="2696"/>
        <pc:sldMkLst>
          <pc:docMk/>
          <pc:sldMk cId="996263605" sldId="700"/>
        </pc:sldMkLst>
      </pc:sldChg>
      <pc:sldChg chg="modSp del">
        <pc:chgData name="Lilly Aufdembrinke" userId="fee545d9-4af7-4ecf-b0b0-707eb0358dd5" providerId="ADAL" clId="{E1230BD6-BB5C-4026-B048-9160CCF6F1AF}" dt="2022-03-30T10:16:40.062" v="84" actId="2696"/>
        <pc:sldMkLst>
          <pc:docMk/>
          <pc:sldMk cId="3000234328" sldId="729"/>
        </pc:sldMkLst>
        <pc:grpChg chg="mod">
          <ac:chgData name="Lilly Aufdembrinke" userId="fee545d9-4af7-4ecf-b0b0-707eb0358dd5" providerId="ADAL" clId="{E1230BD6-BB5C-4026-B048-9160CCF6F1AF}" dt="2022-03-30T10:14:33.018" v="6" actId="1076"/>
          <ac:grpSpMkLst>
            <pc:docMk/>
            <pc:sldMk cId="3000234328" sldId="729"/>
            <ac:grpSpMk id="7" creationId="{E2054FE3-09B7-4F97-831A-6130BFD864AD}"/>
          </ac:grpSpMkLst>
        </pc:grpChg>
        <pc:graphicFrameChg chg="modGraphic">
          <ac:chgData name="Lilly Aufdembrinke" userId="fee545d9-4af7-4ecf-b0b0-707eb0358dd5" providerId="ADAL" clId="{E1230BD6-BB5C-4026-B048-9160CCF6F1AF}" dt="2022-03-30T10:14:10.165" v="3" actId="2165"/>
          <ac:graphicFrameMkLst>
            <pc:docMk/>
            <pc:sldMk cId="3000234328" sldId="729"/>
            <ac:graphicFrameMk id="4" creationId="{A9803DD8-3FA0-4936-A293-510574E27D87}"/>
          </ac:graphicFrameMkLst>
        </pc:graphicFrameChg>
        <pc:graphicFrameChg chg="modGraphic">
          <ac:chgData name="Lilly Aufdembrinke" userId="fee545d9-4af7-4ecf-b0b0-707eb0358dd5" providerId="ADAL" clId="{E1230BD6-BB5C-4026-B048-9160CCF6F1AF}" dt="2022-03-30T10:14:33.636" v="7" actId="2165"/>
          <ac:graphicFrameMkLst>
            <pc:docMk/>
            <pc:sldMk cId="3000234328" sldId="729"/>
            <ac:graphicFrameMk id="23" creationId="{ECDD2681-5186-4210-A132-E057BE1DD598}"/>
          </ac:graphicFrameMkLst>
        </pc:graphicFrameChg>
      </pc:sldChg>
      <pc:sldChg chg="del">
        <pc:chgData name="Lilly Aufdembrinke" userId="fee545d9-4af7-4ecf-b0b0-707eb0358dd5" providerId="ADAL" clId="{E1230BD6-BB5C-4026-B048-9160CCF6F1AF}" dt="2022-03-30T10:17:25.072" v="104" actId="2696"/>
        <pc:sldMkLst>
          <pc:docMk/>
          <pc:sldMk cId="1016131232" sldId="756"/>
        </pc:sldMkLst>
      </pc:sldChg>
      <pc:sldChg chg="del">
        <pc:chgData name="Lilly Aufdembrinke" userId="fee545d9-4af7-4ecf-b0b0-707eb0358dd5" providerId="ADAL" clId="{E1230BD6-BB5C-4026-B048-9160CCF6F1AF}" dt="2022-03-30T10:17:25.072" v="103" actId="2696"/>
        <pc:sldMkLst>
          <pc:docMk/>
          <pc:sldMk cId="3300390589" sldId="757"/>
        </pc:sldMkLst>
      </pc:sldChg>
      <pc:sldChg chg="del">
        <pc:chgData name="Lilly Aufdembrinke" userId="fee545d9-4af7-4ecf-b0b0-707eb0358dd5" providerId="ADAL" clId="{E1230BD6-BB5C-4026-B048-9160CCF6F1AF}" dt="2022-03-30T10:17:25.072" v="102" actId="2696"/>
        <pc:sldMkLst>
          <pc:docMk/>
          <pc:sldMk cId="2295179563" sldId="758"/>
        </pc:sldMkLst>
      </pc:sldChg>
      <pc:sldChg chg="del">
        <pc:chgData name="Lilly Aufdembrinke" userId="fee545d9-4af7-4ecf-b0b0-707eb0358dd5" providerId="ADAL" clId="{E1230BD6-BB5C-4026-B048-9160CCF6F1AF}" dt="2022-03-30T10:17:25.055" v="101" actId="2696"/>
        <pc:sldMkLst>
          <pc:docMk/>
          <pc:sldMk cId="2781620908" sldId="759"/>
        </pc:sldMkLst>
      </pc:sldChg>
      <pc:sldChg chg="del">
        <pc:chgData name="Lilly Aufdembrinke" userId="fee545d9-4af7-4ecf-b0b0-707eb0358dd5" providerId="ADAL" clId="{E1230BD6-BB5C-4026-B048-9160CCF6F1AF}" dt="2022-03-30T10:17:25.055" v="100" actId="2696"/>
        <pc:sldMkLst>
          <pc:docMk/>
          <pc:sldMk cId="2316226314" sldId="760"/>
        </pc:sldMkLst>
      </pc:sldChg>
      <pc:sldChg chg="del">
        <pc:chgData name="Lilly Aufdembrinke" userId="fee545d9-4af7-4ecf-b0b0-707eb0358dd5" providerId="ADAL" clId="{E1230BD6-BB5C-4026-B048-9160CCF6F1AF}" dt="2022-03-30T10:17:25.055" v="99" actId="2696"/>
        <pc:sldMkLst>
          <pc:docMk/>
          <pc:sldMk cId="1110800698" sldId="761"/>
        </pc:sldMkLst>
      </pc:sldChg>
      <pc:sldChg chg="del">
        <pc:chgData name="Lilly Aufdembrinke" userId="fee545d9-4af7-4ecf-b0b0-707eb0358dd5" providerId="ADAL" clId="{E1230BD6-BB5C-4026-B048-9160CCF6F1AF}" dt="2022-03-30T10:17:25.055" v="98" actId="2696"/>
        <pc:sldMkLst>
          <pc:docMk/>
          <pc:sldMk cId="3861902741" sldId="762"/>
        </pc:sldMkLst>
      </pc:sldChg>
      <pc:sldChg chg="del">
        <pc:chgData name="Lilly Aufdembrinke" userId="fee545d9-4af7-4ecf-b0b0-707eb0358dd5" providerId="ADAL" clId="{E1230BD6-BB5C-4026-B048-9160CCF6F1AF}" dt="2022-03-30T10:17:25.055" v="97" actId="2696"/>
        <pc:sldMkLst>
          <pc:docMk/>
          <pc:sldMk cId="3635967025" sldId="764"/>
        </pc:sldMkLst>
      </pc:sldChg>
      <pc:sldChg chg="del">
        <pc:chgData name="Lilly Aufdembrinke" userId="fee545d9-4af7-4ecf-b0b0-707eb0358dd5" providerId="ADAL" clId="{E1230BD6-BB5C-4026-B048-9160CCF6F1AF}" dt="2022-03-30T10:17:25.039" v="95" actId="2696"/>
        <pc:sldMkLst>
          <pc:docMk/>
          <pc:sldMk cId="3318532994" sldId="767"/>
        </pc:sldMkLst>
      </pc:sldChg>
      <pc:sldChg chg="del">
        <pc:chgData name="Lilly Aufdembrinke" userId="fee545d9-4af7-4ecf-b0b0-707eb0358dd5" providerId="ADAL" clId="{E1230BD6-BB5C-4026-B048-9160CCF6F1AF}" dt="2022-03-30T10:17:25.039" v="94" actId="2696"/>
        <pc:sldMkLst>
          <pc:docMk/>
          <pc:sldMk cId="3163669271" sldId="769"/>
        </pc:sldMkLst>
      </pc:sldChg>
      <pc:sldChg chg="del">
        <pc:chgData name="Lilly Aufdembrinke" userId="fee545d9-4af7-4ecf-b0b0-707eb0358dd5" providerId="ADAL" clId="{E1230BD6-BB5C-4026-B048-9160CCF6F1AF}" dt="2022-03-30T10:17:25.039" v="93" actId="2696"/>
        <pc:sldMkLst>
          <pc:docMk/>
          <pc:sldMk cId="3965423963" sldId="770"/>
        </pc:sldMkLst>
      </pc:sldChg>
      <pc:sldChg chg="del">
        <pc:chgData name="Lilly Aufdembrinke" userId="fee545d9-4af7-4ecf-b0b0-707eb0358dd5" providerId="ADAL" clId="{E1230BD6-BB5C-4026-B048-9160CCF6F1AF}" dt="2022-03-30T10:17:25.039" v="92" actId="2696"/>
        <pc:sldMkLst>
          <pc:docMk/>
          <pc:sldMk cId="1298957846" sldId="771"/>
        </pc:sldMkLst>
      </pc:sldChg>
      <pc:sldChg chg="del">
        <pc:chgData name="Lilly Aufdembrinke" userId="fee545d9-4af7-4ecf-b0b0-707eb0358dd5" providerId="ADAL" clId="{E1230BD6-BB5C-4026-B048-9160CCF6F1AF}" dt="2022-03-30T10:17:25.039" v="91" actId="2696"/>
        <pc:sldMkLst>
          <pc:docMk/>
          <pc:sldMk cId="2991559121" sldId="772"/>
        </pc:sldMkLst>
      </pc:sldChg>
      <pc:sldChg chg="del">
        <pc:chgData name="Lilly Aufdembrinke" userId="fee545d9-4af7-4ecf-b0b0-707eb0358dd5" providerId="ADAL" clId="{E1230BD6-BB5C-4026-B048-9160CCF6F1AF}" dt="2022-03-30T10:17:25.039" v="90" actId="2696"/>
        <pc:sldMkLst>
          <pc:docMk/>
          <pc:sldMk cId="490463016" sldId="773"/>
        </pc:sldMkLst>
      </pc:sldChg>
      <pc:sldChg chg="modSp">
        <pc:chgData name="Lilly Aufdembrinke" userId="fee545d9-4af7-4ecf-b0b0-707eb0358dd5" providerId="ADAL" clId="{E1230BD6-BB5C-4026-B048-9160CCF6F1AF}" dt="2022-03-30T10:17:51.769" v="122" actId="20577"/>
        <pc:sldMkLst>
          <pc:docMk/>
          <pc:sldMk cId="1922731340" sldId="774"/>
        </pc:sldMkLst>
        <pc:spChg chg="mod">
          <ac:chgData name="Lilly Aufdembrinke" userId="fee545d9-4af7-4ecf-b0b0-707eb0358dd5" providerId="ADAL" clId="{E1230BD6-BB5C-4026-B048-9160CCF6F1AF}" dt="2022-03-30T10:17:51.769" v="122" actId="20577"/>
          <ac:spMkLst>
            <pc:docMk/>
            <pc:sldMk cId="1922731340" sldId="774"/>
            <ac:spMk id="5" creationId="{335ADD1C-6E51-4CDD-862D-4F0239596E11}"/>
          </ac:spMkLst>
        </pc:spChg>
      </pc:sldChg>
      <pc:sldChg chg="del">
        <pc:chgData name="Lilly Aufdembrinke" userId="fee545d9-4af7-4ecf-b0b0-707eb0358dd5" providerId="ADAL" clId="{E1230BD6-BB5C-4026-B048-9160CCF6F1AF}" dt="2022-03-30T10:17:41.105" v="119" actId="2696"/>
        <pc:sldMkLst>
          <pc:docMk/>
          <pc:sldMk cId="4005159082" sldId="783"/>
        </pc:sldMkLst>
      </pc:sldChg>
      <pc:sldChg chg="del">
        <pc:chgData name="Lilly Aufdembrinke" userId="fee545d9-4af7-4ecf-b0b0-707eb0358dd5" providerId="ADAL" clId="{E1230BD6-BB5C-4026-B048-9160CCF6F1AF}" dt="2022-03-30T10:17:25.039" v="96" actId="2696"/>
        <pc:sldMkLst>
          <pc:docMk/>
          <pc:sldMk cId="3694739989" sldId="786"/>
        </pc:sldMkLst>
      </pc:sldChg>
      <pc:sldChg chg="del">
        <pc:chgData name="Lilly Aufdembrinke" userId="fee545d9-4af7-4ecf-b0b0-707eb0358dd5" providerId="ADAL" clId="{E1230BD6-BB5C-4026-B048-9160CCF6F1AF}" dt="2022-03-30T10:17:25.039" v="89" actId="2696"/>
        <pc:sldMkLst>
          <pc:docMk/>
          <pc:sldMk cId="980376482" sldId="788"/>
        </pc:sldMkLst>
      </pc:sldChg>
      <pc:sldChg chg="del">
        <pc:chgData name="Lilly Aufdembrinke" userId="fee545d9-4af7-4ecf-b0b0-707eb0358dd5" providerId="ADAL" clId="{E1230BD6-BB5C-4026-B048-9160CCF6F1AF}" dt="2022-03-30T10:17:41.137" v="120" actId="2696"/>
        <pc:sldMkLst>
          <pc:docMk/>
          <pc:sldMk cId="4287130944" sldId="799"/>
        </pc:sldMkLst>
      </pc:sldChg>
      <pc:sldChg chg="del">
        <pc:chgData name="Lilly Aufdembrinke" userId="fee545d9-4af7-4ecf-b0b0-707eb0358dd5" providerId="ADAL" clId="{E1230BD6-BB5C-4026-B048-9160CCF6F1AF}" dt="2022-03-30T10:17:25.105" v="116" actId="2696"/>
        <pc:sldMkLst>
          <pc:docMk/>
          <pc:sldMk cId="2255448010" sldId="800"/>
        </pc:sldMkLst>
      </pc:sldChg>
      <pc:sldChg chg="del">
        <pc:chgData name="Lilly Aufdembrinke" userId="fee545d9-4af7-4ecf-b0b0-707eb0358dd5" providerId="ADAL" clId="{E1230BD6-BB5C-4026-B048-9160CCF6F1AF}" dt="2022-03-30T10:17:25.105" v="115" actId="2696"/>
        <pc:sldMkLst>
          <pc:docMk/>
          <pc:sldMk cId="3771499311" sldId="801"/>
        </pc:sldMkLst>
      </pc:sldChg>
      <pc:sldChg chg="del">
        <pc:chgData name="Lilly Aufdembrinke" userId="fee545d9-4af7-4ecf-b0b0-707eb0358dd5" providerId="ADAL" clId="{E1230BD6-BB5C-4026-B048-9160CCF6F1AF}" dt="2022-03-30T10:17:25.105" v="114" actId="2696"/>
        <pc:sldMkLst>
          <pc:docMk/>
          <pc:sldMk cId="1361415406" sldId="802"/>
        </pc:sldMkLst>
      </pc:sldChg>
      <pc:sldChg chg="del">
        <pc:chgData name="Lilly Aufdembrinke" userId="fee545d9-4af7-4ecf-b0b0-707eb0358dd5" providerId="ADAL" clId="{E1230BD6-BB5C-4026-B048-9160CCF6F1AF}" dt="2022-03-30T10:17:25.088" v="112" actId="2696"/>
        <pc:sldMkLst>
          <pc:docMk/>
          <pc:sldMk cId="2027353802" sldId="804"/>
        </pc:sldMkLst>
      </pc:sldChg>
      <pc:sldChg chg="del">
        <pc:chgData name="Lilly Aufdembrinke" userId="fee545d9-4af7-4ecf-b0b0-707eb0358dd5" providerId="ADAL" clId="{E1230BD6-BB5C-4026-B048-9160CCF6F1AF}" dt="2022-03-30T10:17:25.088" v="113" actId="2696"/>
        <pc:sldMkLst>
          <pc:docMk/>
          <pc:sldMk cId="3942805394" sldId="805"/>
        </pc:sldMkLst>
      </pc:sldChg>
      <pc:sldChg chg="del">
        <pc:chgData name="Lilly Aufdembrinke" userId="fee545d9-4af7-4ecf-b0b0-707eb0358dd5" providerId="ADAL" clId="{E1230BD6-BB5C-4026-B048-9160CCF6F1AF}" dt="2022-03-30T10:17:25.088" v="110" actId="2696"/>
        <pc:sldMkLst>
          <pc:docMk/>
          <pc:sldMk cId="619210881" sldId="806"/>
        </pc:sldMkLst>
      </pc:sldChg>
      <pc:sldChg chg="del">
        <pc:chgData name="Lilly Aufdembrinke" userId="fee545d9-4af7-4ecf-b0b0-707eb0358dd5" providerId="ADAL" clId="{E1230BD6-BB5C-4026-B048-9160CCF6F1AF}" dt="2022-03-30T10:17:41.139" v="121" actId="2696"/>
        <pc:sldMkLst>
          <pc:docMk/>
          <pc:sldMk cId="833360476" sldId="807"/>
        </pc:sldMkLst>
      </pc:sldChg>
      <pc:sldChg chg="del">
        <pc:chgData name="Lilly Aufdembrinke" userId="fee545d9-4af7-4ecf-b0b0-707eb0358dd5" providerId="ADAL" clId="{E1230BD6-BB5C-4026-B048-9160CCF6F1AF}" dt="2022-03-30T10:17:25.031" v="88" actId="2696"/>
        <pc:sldMkLst>
          <pc:docMk/>
          <pc:sldMk cId="805079395" sldId="808"/>
        </pc:sldMkLst>
      </pc:sldChg>
      <pc:sldChg chg="del">
        <pc:chgData name="Lilly Aufdembrinke" userId="fee545d9-4af7-4ecf-b0b0-707eb0358dd5" providerId="ADAL" clId="{E1230BD6-BB5C-4026-B048-9160CCF6F1AF}" dt="2022-03-30T10:17:25.018" v="85" actId="2696"/>
        <pc:sldMkLst>
          <pc:docMk/>
          <pc:sldMk cId="761899182" sldId="809"/>
        </pc:sldMkLst>
      </pc:sldChg>
      <pc:sldChg chg="del">
        <pc:chgData name="Lilly Aufdembrinke" userId="fee545d9-4af7-4ecf-b0b0-707eb0358dd5" providerId="ADAL" clId="{E1230BD6-BB5C-4026-B048-9160CCF6F1AF}" dt="2022-03-30T10:17:25.088" v="109" actId="2696"/>
        <pc:sldMkLst>
          <pc:docMk/>
          <pc:sldMk cId="3348897170" sldId="810"/>
        </pc:sldMkLst>
      </pc:sldChg>
      <pc:sldChg chg="del">
        <pc:chgData name="Lilly Aufdembrinke" userId="fee545d9-4af7-4ecf-b0b0-707eb0358dd5" providerId="ADAL" clId="{E1230BD6-BB5C-4026-B048-9160CCF6F1AF}" dt="2022-03-30T10:17:25.088" v="111" actId="2696"/>
        <pc:sldMkLst>
          <pc:docMk/>
          <pc:sldMk cId="3640795646" sldId="811"/>
        </pc:sldMkLst>
      </pc:sldChg>
      <pc:sldChg chg="del">
        <pc:chgData name="Lilly Aufdembrinke" userId="fee545d9-4af7-4ecf-b0b0-707eb0358dd5" providerId="ADAL" clId="{E1230BD6-BB5C-4026-B048-9160CCF6F1AF}" dt="2022-03-30T10:17:25.031" v="87" actId="2696"/>
        <pc:sldMkLst>
          <pc:docMk/>
          <pc:sldMk cId="1119574356" sldId="812"/>
        </pc:sldMkLst>
      </pc:sldChg>
      <pc:sldChg chg="del">
        <pc:chgData name="Lilly Aufdembrinke" userId="fee545d9-4af7-4ecf-b0b0-707eb0358dd5" providerId="ADAL" clId="{E1230BD6-BB5C-4026-B048-9160CCF6F1AF}" dt="2022-03-30T10:17:25.018" v="86" actId="2696"/>
        <pc:sldMkLst>
          <pc:docMk/>
          <pc:sldMk cId="2541306875" sldId="813"/>
        </pc:sldMkLst>
      </pc:sldChg>
      <pc:sldChg chg="del">
        <pc:chgData name="Lilly Aufdembrinke" userId="fee545d9-4af7-4ecf-b0b0-707eb0358dd5" providerId="ADAL" clId="{E1230BD6-BB5C-4026-B048-9160CCF6F1AF}" dt="2022-03-30T10:17:25.088" v="108" actId="2696"/>
        <pc:sldMkLst>
          <pc:docMk/>
          <pc:sldMk cId="785597768" sldId="814"/>
        </pc:sldMkLst>
      </pc:sldChg>
      <pc:sldChg chg="del">
        <pc:chgData name="Lilly Aufdembrinke" userId="fee545d9-4af7-4ecf-b0b0-707eb0358dd5" providerId="ADAL" clId="{E1230BD6-BB5C-4026-B048-9160CCF6F1AF}" dt="2022-03-30T10:17:25.072" v="107" actId="2696"/>
        <pc:sldMkLst>
          <pc:docMk/>
          <pc:sldMk cId="983497545" sldId="815"/>
        </pc:sldMkLst>
      </pc:sldChg>
      <pc:sldChg chg="addSp delSp modSp add">
        <pc:chgData name="Lilly Aufdembrinke" userId="fee545d9-4af7-4ecf-b0b0-707eb0358dd5" providerId="ADAL" clId="{E1230BD6-BB5C-4026-B048-9160CCF6F1AF}" dt="2022-03-30T10:16:31.971" v="83" actId="20577"/>
        <pc:sldMkLst>
          <pc:docMk/>
          <pc:sldMk cId="3708217622" sldId="816"/>
        </pc:sldMkLst>
        <pc:grpChg chg="add del mod">
          <ac:chgData name="Lilly Aufdembrinke" userId="fee545d9-4af7-4ecf-b0b0-707eb0358dd5" providerId="ADAL" clId="{E1230BD6-BB5C-4026-B048-9160CCF6F1AF}" dt="2022-03-30T10:15:24.404" v="32" actId="478"/>
          <ac:grpSpMkLst>
            <pc:docMk/>
            <pc:sldMk cId="3708217622" sldId="816"/>
            <ac:grpSpMk id="5" creationId="{5F64B3E8-28C4-46CD-8BCB-1266F6BEB976}"/>
          </ac:grpSpMkLst>
        </pc:grpChg>
        <pc:grpChg chg="add del">
          <ac:chgData name="Lilly Aufdembrinke" userId="fee545d9-4af7-4ecf-b0b0-707eb0358dd5" providerId="ADAL" clId="{E1230BD6-BB5C-4026-B048-9160CCF6F1AF}" dt="2022-03-30T10:15:33.837" v="48" actId="478"/>
          <ac:grpSpMkLst>
            <pc:docMk/>
            <pc:sldMk cId="3708217622" sldId="816"/>
            <ac:grpSpMk id="6" creationId="{B12FF16E-9727-42BE-9D59-C86F3BB8FFCF}"/>
          </ac:grpSpMkLst>
        </pc:grpChg>
        <pc:grpChg chg="add del mod">
          <ac:chgData name="Lilly Aufdembrinke" userId="fee545d9-4af7-4ecf-b0b0-707eb0358dd5" providerId="ADAL" clId="{E1230BD6-BB5C-4026-B048-9160CCF6F1AF}" dt="2022-03-30T10:15:28.996" v="40" actId="478"/>
          <ac:grpSpMkLst>
            <pc:docMk/>
            <pc:sldMk cId="3708217622" sldId="816"/>
            <ac:grpSpMk id="7" creationId="{E2054FE3-09B7-4F97-831A-6130BFD864AD}"/>
          </ac:grpSpMkLst>
        </pc:grpChg>
        <pc:grpChg chg="add del">
          <ac:chgData name="Lilly Aufdembrinke" userId="fee545d9-4af7-4ecf-b0b0-707eb0358dd5" providerId="ADAL" clId="{E1230BD6-BB5C-4026-B048-9160CCF6F1AF}" dt="2022-03-30T10:15:31.075" v="44" actId="478"/>
          <ac:grpSpMkLst>
            <pc:docMk/>
            <pc:sldMk cId="3708217622" sldId="816"/>
            <ac:grpSpMk id="8" creationId="{FCF89D3A-9D9B-4A6D-89EF-A7545242B534}"/>
          </ac:grpSpMkLst>
        </pc:grpChg>
        <pc:grpChg chg="add mod">
          <ac:chgData name="Lilly Aufdembrinke" userId="fee545d9-4af7-4ecf-b0b0-707eb0358dd5" providerId="ADAL" clId="{E1230BD6-BB5C-4026-B048-9160CCF6F1AF}" dt="2022-03-30T10:16:18.190" v="61" actId="1076"/>
          <ac:grpSpMkLst>
            <pc:docMk/>
            <pc:sldMk cId="3708217622" sldId="816"/>
            <ac:grpSpMk id="33" creationId="{305595BA-AE52-490C-96EC-6C802724C4A8}"/>
          </ac:grpSpMkLst>
        </pc:grpChg>
        <pc:grpChg chg="add mod">
          <ac:chgData name="Lilly Aufdembrinke" userId="fee545d9-4af7-4ecf-b0b0-707eb0358dd5" providerId="ADAL" clId="{E1230BD6-BB5C-4026-B048-9160CCF6F1AF}" dt="2022-03-30T10:16:14.045" v="60" actId="571"/>
          <ac:grpSpMkLst>
            <pc:docMk/>
            <pc:sldMk cId="3708217622" sldId="816"/>
            <ac:grpSpMk id="44" creationId="{426F05A8-B6A5-4A51-A4D7-AE4CAA8659CD}"/>
          </ac:grpSpMkLst>
        </pc:grpChg>
        <pc:graphicFrameChg chg="mod">
          <ac:chgData name="Lilly Aufdembrinke" userId="fee545d9-4af7-4ecf-b0b0-707eb0358dd5" providerId="ADAL" clId="{E1230BD6-BB5C-4026-B048-9160CCF6F1AF}" dt="2022-03-30T10:16:23.538" v="62" actId="1076"/>
          <ac:graphicFrameMkLst>
            <pc:docMk/>
            <pc:sldMk cId="3708217622" sldId="816"/>
            <ac:graphicFrameMk id="4" creationId="{A9803DD8-3FA0-4936-A293-510574E27D87}"/>
          </ac:graphicFrameMkLst>
        </pc:graphicFrameChg>
        <pc:graphicFrameChg chg="add del">
          <ac:chgData name="Lilly Aufdembrinke" userId="fee545d9-4af7-4ecf-b0b0-707eb0358dd5" providerId="ADAL" clId="{E1230BD6-BB5C-4026-B048-9160CCF6F1AF}" dt="2022-03-30T10:15:14.333" v="21"/>
          <ac:graphicFrameMkLst>
            <pc:docMk/>
            <pc:sldMk cId="3708217622" sldId="816"/>
            <ac:graphicFrameMk id="9" creationId="{E5D2C0C3-8C98-4EA5-B071-C387C13189B4}"/>
          </ac:graphicFrameMkLst>
        </pc:graphicFrameChg>
        <pc:graphicFrameChg chg="modGraphic">
          <ac:chgData name="Lilly Aufdembrinke" userId="fee545d9-4af7-4ecf-b0b0-707eb0358dd5" providerId="ADAL" clId="{E1230BD6-BB5C-4026-B048-9160CCF6F1AF}" dt="2022-03-30T10:16:31.971" v="83" actId="20577"/>
          <ac:graphicFrameMkLst>
            <pc:docMk/>
            <pc:sldMk cId="3708217622" sldId="816"/>
            <ac:graphicFrameMk id="23" creationId="{ECDD2681-5186-4210-A132-E057BE1DD598}"/>
          </ac:graphicFrameMkLst>
        </pc:graphicFrameChg>
        <pc:picChg chg="add del">
          <ac:chgData name="Lilly Aufdembrinke" userId="fee545d9-4af7-4ecf-b0b0-707eb0358dd5" providerId="ADAL" clId="{E1230BD6-BB5C-4026-B048-9160CCF6F1AF}" dt="2022-03-30T10:15:30.435" v="43" actId="478"/>
          <ac:picMkLst>
            <pc:docMk/>
            <pc:sldMk cId="3708217622" sldId="816"/>
            <ac:picMk id="25" creationId="{CB314353-6200-462E-A2E5-0C918BD06567}"/>
          </ac:picMkLst>
        </pc:picChg>
        <pc:picChg chg="add del">
          <ac:chgData name="Lilly Aufdembrinke" userId="fee545d9-4af7-4ecf-b0b0-707eb0358dd5" providerId="ADAL" clId="{E1230BD6-BB5C-4026-B048-9160CCF6F1AF}" dt="2022-03-30T10:15:23.659" v="30" actId="478"/>
          <ac:picMkLst>
            <pc:docMk/>
            <pc:sldMk cId="3708217622" sldId="816"/>
            <ac:picMk id="27" creationId="{135F8653-FFB4-4E49-B6A4-1FDEDA0038F3}"/>
          </ac:picMkLst>
        </pc:picChg>
        <pc:picChg chg="add del mod">
          <ac:chgData name="Lilly Aufdembrinke" userId="fee545d9-4af7-4ecf-b0b0-707eb0358dd5" providerId="ADAL" clId="{E1230BD6-BB5C-4026-B048-9160CCF6F1AF}" dt="2022-03-30T10:15:33.147" v="47" actId="478"/>
          <ac:picMkLst>
            <pc:docMk/>
            <pc:sldMk cId="3708217622" sldId="816"/>
            <ac:picMk id="28" creationId="{B7D6897D-5449-4CAC-B933-50C1828DFD2C}"/>
          </ac:picMkLst>
        </pc:picChg>
        <pc:picChg chg="add del">
          <ac:chgData name="Lilly Aufdembrinke" userId="fee545d9-4af7-4ecf-b0b0-707eb0358dd5" providerId="ADAL" clId="{E1230BD6-BB5C-4026-B048-9160CCF6F1AF}" dt="2022-03-30T10:15:26.075" v="34" actId="478"/>
          <ac:picMkLst>
            <pc:docMk/>
            <pc:sldMk cId="3708217622" sldId="816"/>
            <ac:picMk id="31" creationId="{75AD310B-ECDE-4B02-BB37-F4E01BAA6258}"/>
          </ac:picMkLst>
        </pc:picChg>
        <pc:picChg chg="add del">
          <ac:chgData name="Lilly Aufdembrinke" userId="fee545d9-4af7-4ecf-b0b0-707eb0358dd5" providerId="ADAL" clId="{E1230BD6-BB5C-4026-B048-9160CCF6F1AF}" dt="2022-03-30T10:15:31.680" v="45" actId="478"/>
          <ac:picMkLst>
            <pc:docMk/>
            <pc:sldMk cId="3708217622" sldId="816"/>
            <ac:picMk id="32" creationId="{2C82432F-2798-4B18-979C-80A551F417B2}"/>
          </ac:picMkLst>
        </pc:picChg>
        <pc:picChg chg="add del">
          <ac:chgData name="Lilly Aufdembrinke" userId="fee545d9-4af7-4ecf-b0b0-707eb0358dd5" providerId="ADAL" clId="{E1230BD6-BB5C-4026-B048-9160CCF6F1AF}" dt="2022-03-30T10:15:25.436" v="33" actId="478"/>
          <ac:picMkLst>
            <pc:docMk/>
            <pc:sldMk cId="3708217622" sldId="816"/>
            <ac:picMk id="34" creationId="{ABD18790-2217-4EC0-B0B1-36A2D8F6E729}"/>
          </ac:picMkLst>
        </pc:picChg>
        <pc:picChg chg="add del mod">
          <ac:chgData name="Lilly Aufdembrinke" userId="fee545d9-4af7-4ecf-b0b0-707eb0358dd5" providerId="ADAL" clId="{E1230BD6-BB5C-4026-B048-9160CCF6F1AF}" dt="2022-03-30T10:15:26.804" v="36" actId="478"/>
          <ac:picMkLst>
            <pc:docMk/>
            <pc:sldMk cId="3708217622" sldId="816"/>
            <ac:picMk id="35" creationId="{64793B04-334A-4E3D-9643-8452AD64FB8D}"/>
          </ac:picMkLst>
        </pc:picChg>
        <pc:picChg chg="add del mod">
          <ac:chgData name="Lilly Aufdembrinke" userId="fee545d9-4af7-4ecf-b0b0-707eb0358dd5" providerId="ADAL" clId="{E1230BD6-BB5C-4026-B048-9160CCF6F1AF}" dt="2022-03-30T10:15:29.779" v="42" actId="478"/>
          <ac:picMkLst>
            <pc:docMk/>
            <pc:sldMk cId="3708217622" sldId="816"/>
            <ac:picMk id="37" creationId="{DFF2BCA0-AAC2-4C32-B3ED-0D46AAC67B87}"/>
          </ac:picMkLst>
        </pc:picChg>
        <pc:picChg chg="add del">
          <ac:chgData name="Lilly Aufdembrinke" userId="fee545d9-4af7-4ecf-b0b0-707eb0358dd5" providerId="ADAL" clId="{E1230BD6-BB5C-4026-B048-9160CCF6F1AF}" dt="2022-03-30T10:15:28.308" v="38" actId="478"/>
          <ac:picMkLst>
            <pc:docMk/>
            <pc:sldMk cId="3708217622" sldId="816"/>
            <ac:picMk id="38" creationId="{9670D061-40B6-44F2-A917-C99725280DD6}"/>
          </ac:picMkLst>
        </pc:picChg>
        <pc:picChg chg="add del">
          <ac:chgData name="Lilly Aufdembrinke" userId="fee545d9-4af7-4ecf-b0b0-707eb0358dd5" providerId="ADAL" clId="{E1230BD6-BB5C-4026-B048-9160CCF6F1AF}" dt="2022-03-30T10:15:34.622" v="49" actId="478"/>
          <ac:picMkLst>
            <pc:docMk/>
            <pc:sldMk cId="3708217622" sldId="816"/>
            <ac:picMk id="39" creationId="{2D11C3E1-5C4D-4DB4-B7BD-1CB2D37DABFE}"/>
          </ac:picMkLst>
        </pc:picChg>
        <pc:picChg chg="add mod">
          <ac:chgData name="Lilly Aufdembrinke" userId="fee545d9-4af7-4ecf-b0b0-707eb0358dd5" providerId="ADAL" clId="{E1230BD6-BB5C-4026-B048-9160CCF6F1AF}" dt="2022-03-30T10:16:18.190" v="61" actId="1076"/>
          <ac:picMkLst>
            <pc:docMk/>
            <pc:sldMk cId="3708217622" sldId="816"/>
            <ac:picMk id="41" creationId="{376D32B3-12A7-48C6-A4F5-ADC260D12CB2}"/>
          </ac:picMkLst>
        </pc:picChg>
        <pc:picChg chg="add mod">
          <ac:chgData name="Lilly Aufdembrinke" userId="fee545d9-4af7-4ecf-b0b0-707eb0358dd5" providerId="ADAL" clId="{E1230BD6-BB5C-4026-B048-9160CCF6F1AF}" dt="2022-03-30T10:16:18.190" v="61" actId="1076"/>
          <ac:picMkLst>
            <pc:docMk/>
            <pc:sldMk cId="3708217622" sldId="816"/>
            <ac:picMk id="42" creationId="{3269E985-996A-4EA8-9DB4-4599DDFFFEAA}"/>
          </ac:picMkLst>
        </pc:picChg>
        <pc:picChg chg="add mod">
          <ac:chgData name="Lilly Aufdembrinke" userId="fee545d9-4af7-4ecf-b0b0-707eb0358dd5" providerId="ADAL" clId="{E1230BD6-BB5C-4026-B048-9160CCF6F1AF}" dt="2022-03-30T10:16:18.190" v="61" actId="1076"/>
          <ac:picMkLst>
            <pc:docMk/>
            <pc:sldMk cId="3708217622" sldId="816"/>
            <ac:picMk id="43" creationId="{3B609D81-FC60-49AD-A91F-BAA80AFD54C6}"/>
          </ac:picMkLst>
        </pc:picChg>
        <pc:picChg chg="add del">
          <ac:chgData name="Lilly Aufdembrinke" userId="fee545d9-4af7-4ecf-b0b0-707eb0358dd5" providerId="ADAL" clId="{E1230BD6-BB5C-4026-B048-9160CCF6F1AF}" dt="2022-03-30T10:15:32.331" v="46" actId="478"/>
          <ac:picMkLst>
            <pc:docMk/>
            <pc:sldMk cId="3708217622" sldId="816"/>
            <ac:picMk id="45" creationId="{A118DD23-4490-40F9-A8FA-F0642DF65D75}"/>
          </ac:picMkLst>
        </pc:picChg>
        <pc:picChg chg="add del">
          <ac:chgData name="Lilly Aufdembrinke" userId="fee545d9-4af7-4ecf-b0b0-707eb0358dd5" providerId="ADAL" clId="{E1230BD6-BB5C-4026-B048-9160CCF6F1AF}" dt="2022-03-30T10:15:27.651" v="37" actId="478"/>
          <ac:picMkLst>
            <pc:docMk/>
            <pc:sldMk cId="3708217622" sldId="816"/>
            <ac:picMk id="46" creationId="{FCED6030-8D57-4CF0-ADDD-76B76F4FE290}"/>
          </ac:picMkLst>
        </pc:picChg>
        <pc:picChg chg="add mod">
          <ac:chgData name="Lilly Aufdembrinke" userId="fee545d9-4af7-4ecf-b0b0-707eb0358dd5" providerId="ADAL" clId="{E1230BD6-BB5C-4026-B048-9160CCF6F1AF}" dt="2022-03-30T10:16:14.045" v="60" actId="571"/>
          <ac:picMkLst>
            <pc:docMk/>
            <pc:sldMk cId="3708217622" sldId="816"/>
            <ac:picMk id="49" creationId="{DB3E3890-431A-47EC-9F15-E9775A177B64}"/>
          </ac:picMkLst>
        </pc:picChg>
        <pc:picChg chg="add mod">
          <ac:chgData name="Lilly Aufdembrinke" userId="fee545d9-4af7-4ecf-b0b0-707eb0358dd5" providerId="ADAL" clId="{E1230BD6-BB5C-4026-B048-9160CCF6F1AF}" dt="2022-03-30T10:16:14.045" v="60" actId="571"/>
          <ac:picMkLst>
            <pc:docMk/>
            <pc:sldMk cId="3708217622" sldId="816"/>
            <ac:picMk id="50" creationId="{C2981666-E771-4852-9FB4-0F15ED271F51}"/>
          </ac:picMkLst>
        </pc:picChg>
      </pc:sldChg>
      <pc:sldChg chg="add del">
        <pc:chgData name="Lilly Aufdembrinke" userId="fee545d9-4af7-4ecf-b0b0-707eb0358dd5" providerId="ADAL" clId="{E1230BD6-BB5C-4026-B048-9160CCF6F1AF}" dt="2022-03-30T10:17:37.713" v="118"/>
        <pc:sldMkLst>
          <pc:docMk/>
          <pc:sldMk cId="1437425363" sldId="817"/>
        </pc:sldMkLst>
      </pc:sldChg>
      <pc:sldChg chg="add del">
        <pc:chgData name="Lilly Aufdembrinke" userId="fee545d9-4af7-4ecf-b0b0-707eb0358dd5" providerId="ADAL" clId="{E1230BD6-BB5C-4026-B048-9160CCF6F1AF}" dt="2022-03-30T10:17:37.713" v="118"/>
        <pc:sldMkLst>
          <pc:docMk/>
          <pc:sldMk cId="2375854497" sldId="818"/>
        </pc:sldMkLst>
      </pc:sldChg>
      <pc:sldChg chg="add del">
        <pc:chgData name="Lilly Aufdembrinke" userId="fee545d9-4af7-4ecf-b0b0-707eb0358dd5" providerId="ADAL" clId="{E1230BD6-BB5C-4026-B048-9160CCF6F1AF}" dt="2022-03-30T10:17:37.713" v="118"/>
        <pc:sldMkLst>
          <pc:docMk/>
          <pc:sldMk cId="1147434313" sldId="819"/>
        </pc:sldMkLst>
      </pc:sldChg>
    </pc:docChg>
  </pc:docChgLst>
  <pc:docChgLst>
    <pc:chgData name="Hoffmann, Eleonora GIZ" userId="S::eleonora.hoffmann@giz.de::17fcc923-fc16-4ae3-be90-1ba8220b4999" providerId="AD" clId="Web-{ABBEBA38-1CD7-4ECC-BDB3-F34850F1B7BE}"/>
    <pc:docChg chg="modSld">
      <pc:chgData name="Hoffmann, Eleonora GIZ" userId="S::eleonora.hoffmann@giz.de::17fcc923-fc16-4ae3-be90-1ba8220b4999" providerId="AD" clId="Web-{ABBEBA38-1CD7-4ECC-BDB3-F34850F1B7BE}" dt="2022-09-14T06:22:50.884" v="1"/>
      <pc:docMkLst>
        <pc:docMk/>
      </pc:docMkLst>
      <pc:sldChg chg="addSp delSp modSp">
        <pc:chgData name="Hoffmann, Eleonora GIZ" userId="S::eleonora.hoffmann@giz.de::17fcc923-fc16-4ae3-be90-1ba8220b4999" providerId="AD" clId="Web-{ABBEBA38-1CD7-4ECC-BDB3-F34850F1B7BE}" dt="2022-09-14T06:22:50.884" v="1"/>
        <pc:sldMkLst>
          <pc:docMk/>
          <pc:sldMk cId="561675503" sldId="692"/>
        </pc:sldMkLst>
        <pc:picChg chg="add del mod">
          <ac:chgData name="Hoffmann, Eleonora GIZ" userId="S::eleonora.hoffmann@giz.de::17fcc923-fc16-4ae3-be90-1ba8220b4999" providerId="AD" clId="Web-{ABBEBA38-1CD7-4ECC-BDB3-F34850F1B7BE}" dt="2022-09-14T06:22:50.884" v="1"/>
          <ac:picMkLst>
            <pc:docMk/>
            <pc:sldMk cId="561675503" sldId="692"/>
            <ac:picMk id="3" creationId="{E890103C-94C9-49DF-ED60-EFD54C0C088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14/09/2022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14/09/2022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664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412353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123767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900" b="1" i="0" noProof="0"/>
              <a:t>Notes: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900" b="0" i="0" noProof="0"/>
          </a:p>
          <a:p>
            <a:pPr marL="0" marR="0" lvl="0" indent="0" algn="l" defTabSz="457200" rtl="0" eaLnBrk="1" fontAlgn="auto" latinLnBrk="0" hangingPunct="1">
              <a:lnSpc>
                <a:spcPct val="100000"/>
              </a:lnSpc>
              <a:spcBef>
                <a:spcPct val="0"/>
              </a:spcBef>
              <a:spcAft>
                <a:spcPts val="0"/>
              </a:spcAft>
              <a:buClrTx/>
              <a:buSzTx/>
              <a:buFontTx/>
              <a:buNone/>
              <a:tabLst/>
              <a:defRPr/>
            </a:pPr>
            <a:r>
              <a:rPr lang="en-US" sz="900" b="0" i="0" noProof="0"/>
              <a:t>The Aral Sea basin is shared by eight countries in central Asia, with water discharging into the Aral Sea via two major rivers. The climate is sharply continental, and the lowland areas are </a:t>
            </a:r>
            <a:r>
              <a:rPr lang="en-US" sz="900" b="0" i="0" noProof="0" err="1"/>
              <a:t>characterised</a:t>
            </a:r>
            <a:r>
              <a:rPr lang="en-US" sz="900" b="0" i="0" noProof="0"/>
              <a:t> by high evaporation rates. Water reservoirs and hydropower plants have been built in the basin, and major canals serve irrigation, though the condition of the irrigation infrastructure is poor, and agricultural water use efficiency is also low (Granit et al., 2012). </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900" b="0" i="0" noProof="0"/>
          </a:p>
          <a:p>
            <a:pPr marL="0" marR="0" indent="0" algn="l" defTabSz="457200" rtl="0" eaLnBrk="1" fontAlgn="auto" latinLnBrk="0" hangingPunct="1">
              <a:spcBef>
                <a:spcPts val="600"/>
              </a:spcBef>
              <a:spcAft>
                <a:spcPts val="0"/>
              </a:spcAft>
              <a:buClrTx/>
              <a:buSzTx/>
              <a:buFontTx/>
              <a:buNone/>
              <a:tabLst/>
              <a:defRPr/>
            </a:pPr>
            <a:r>
              <a:rPr lang="en-US" sz="900" noProof="0" err="1">
                <a:solidFill>
                  <a:schemeClr val="tx1"/>
                </a:solidFill>
              </a:rPr>
              <a:t>Keskinen</a:t>
            </a:r>
            <a:r>
              <a:rPr lang="en-US" sz="900" noProof="0">
                <a:solidFill>
                  <a:schemeClr val="tx1"/>
                </a:solidFill>
              </a:rPr>
              <a:t> et al. (2016) developed a “Nexus triangle” concept </a:t>
            </a:r>
            <a:r>
              <a:rPr lang="en-US" sz="900" noProof="0" err="1">
                <a:solidFill>
                  <a:schemeClr val="tx1"/>
                </a:solidFill>
              </a:rPr>
              <a:t>summarising</a:t>
            </a:r>
            <a:r>
              <a:rPr lang="en-US" sz="900" noProof="0">
                <a:solidFill>
                  <a:schemeClr val="tx1"/>
                </a:solidFill>
              </a:rPr>
              <a:t> key Nexus interconnections and the relevance of each Nexus sector in different transboundary river basins. </a:t>
            </a:r>
            <a:r>
              <a:rPr lang="en-US" sz="900" b="0" i="0" u="none" strike="noStrike" kern="1200" baseline="0" noProof="0">
                <a:solidFill>
                  <a:schemeClr val="tx1"/>
                </a:solidFill>
              </a:rPr>
              <a:t>This slide presents the Nexus triangle for Central Asia, with key connections and impacts as well as current levels of security described with text. The asterisk assigned to the ‘F’ indicates that food sector also includes a very important non-food crop, i.e. cotton. </a:t>
            </a:r>
          </a:p>
          <a:p>
            <a:pPr>
              <a:spcAft>
                <a:spcPts val="0"/>
              </a:spcAft>
            </a:pPr>
            <a:endParaRPr lang="en-US" sz="900" b="0" i="0" u="none" strike="noStrike" kern="1200" baseline="0" noProof="0">
              <a:solidFill>
                <a:schemeClr val="tx1"/>
              </a:solidFill>
            </a:endParaRPr>
          </a:p>
          <a:p>
            <a:pPr eaLnBrk="1" hangingPunct="1">
              <a:spcBef>
                <a:spcPct val="0"/>
              </a:spcBef>
              <a:spcAft>
                <a:spcPts val="0"/>
              </a:spcAft>
            </a:pPr>
            <a:r>
              <a:rPr lang="en-US" sz="900" noProof="0"/>
              <a:t>The purpose of presenting the Aral Sea Basin case study is to show how</a:t>
            </a:r>
            <a:r>
              <a:rPr lang="en-US" sz="900" baseline="0" noProof="0"/>
              <a:t> water can be inequitably distributed within a basin as a result of overexploitation of water resources. In the mountainous areas of the upstream countries a large quantity of water is available. </a:t>
            </a:r>
            <a:r>
              <a:rPr lang="en-US" sz="900" noProof="0"/>
              <a:t>Downstream countries, such as Uzbekistan, are abstracting a large portion</a:t>
            </a:r>
            <a:r>
              <a:rPr lang="en-US" sz="900" baseline="0" noProof="0"/>
              <a:t> of the available water resources for unsustainable irrigation uses (e.g. cotton for exporting). </a:t>
            </a:r>
            <a:r>
              <a:rPr lang="en-US" sz="900" noProof="0">
                <a:solidFill>
                  <a:schemeClr val="tx1"/>
                </a:solidFill>
              </a:rPr>
              <a:t>Upstream countries use the water to produce hydropower, controlling the release of the water based off set quotas, which is often not compatible with downstream irrigation needs.</a:t>
            </a:r>
            <a:endParaRPr lang="en-US" sz="900" noProof="0"/>
          </a:p>
          <a:p>
            <a:pPr>
              <a:spcAft>
                <a:spcPts val="0"/>
              </a:spcAft>
            </a:pPr>
            <a:endParaRPr lang="en-US" sz="900" b="0" i="0" u="none" strike="noStrike" kern="1200" baseline="0" noProof="0">
              <a:solidFill>
                <a:schemeClr val="tx1"/>
              </a:solidFill>
            </a:endParaRPr>
          </a:p>
          <a:p>
            <a:pPr>
              <a:spcAft>
                <a:spcPts val="0"/>
              </a:spcAft>
            </a:pPr>
            <a:r>
              <a:rPr lang="en-US" sz="900" b="1" i="0" u="none" strike="noStrike" kern="1200" baseline="0" noProof="0">
                <a:solidFill>
                  <a:schemeClr val="tx1"/>
                </a:solidFill>
              </a:rPr>
              <a:t>Sources:</a:t>
            </a:r>
          </a:p>
          <a:p>
            <a:pPr>
              <a:spcAft>
                <a:spcPts val="0"/>
              </a:spcAft>
            </a:pPr>
            <a:endParaRPr lang="en-US" sz="900" b="0" i="0" u="none" strike="noStrike" kern="1200" baseline="0" noProof="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a:t>Granit, J., </a:t>
            </a:r>
            <a:r>
              <a:rPr lang="en-US" noProof="0" err="1"/>
              <a:t>Jägerskog</a:t>
            </a:r>
            <a:r>
              <a:rPr lang="en-US" noProof="0"/>
              <a:t>, A., </a:t>
            </a:r>
            <a:r>
              <a:rPr lang="en-US" noProof="0" err="1"/>
              <a:t>Lindström</a:t>
            </a:r>
            <a:r>
              <a:rPr lang="en-US" noProof="0"/>
              <a:t>, A., Björklund, G., Bullock, A., </a:t>
            </a:r>
            <a:r>
              <a:rPr lang="en-US" noProof="0" err="1"/>
              <a:t>Löfgren</a:t>
            </a:r>
            <a:r>
              <a:rPr lang="en-US" noProof="0"/>
              <a:t>, R., de </a:t>
            </a:r>
            <a:r>
              <a:rPr lang="en-US" noProof="0" err="1"/>
              <a:t>Gooijer</a:t>
            </a:r>
            <a:r>
              <a:rPr lang="en-US" noProof="0"/>
              <a:t>, G. &amp; Pettigrew, S. (2012), ‘Regional Options for Addressing the Water, Energy and Food Nexus in Central Asia and the Aral Sea Basin’, </a:t>
            </a:r>
            <a:r>
              <a:rPr lang="en-US" i="1" noProof="0"/>
              <a:t>Water Resources Development</a:t>
            </a:r>
            <a:r>
              <a:rPr lang="en-US" i="0" noProof="0"/>
              <a:t>, vol. 28, No. 3, pp. 419-432.</a:t>
            </a:r>
            <a:endParaRPr lang="en-US" sz="900" noProof="0"/>
          </a:p>
          <a:p>
            <a:pPr>
              <a:spcAft>
                <a:spcPts val="0"/>
              </a:spcAft>
            </a:pPr>
            <a:endParaRPr lang="en-US" sz="900" b="0" i="0" u="none" strike="noStrike" kern="1200" baseline="0" noProof="0">
              <a:solidFill>
                <a:schemeClr val="tx1"/>
              </a:solidFill>
            </a:endParaRPr>
          </a:p>
          <a:p>
            <a:pPr>
              <a:spcAft>
                <a:spcPts val="0"/>
              </a:spcAft>
            </a:pPr>
            <a:r>
              <a:rPr lang="en-US" sz="900" b="0" i="0" u="none" strike="noStrike" kern="1200" baseline="0" noProof="0" err="1">
                <a:solidFill>
                  <a:schemeClr val="tx1"/>
                </a:solidFill>
              </a:rPr>
              <a:t>Keskinen</a:t>
            </a:r>
            <a:r>
              <a:rPr lang="en-US" sz="900" b="0" i="0" u="none" strike="noStrike" kern="1200" baseline="0" noProof="0">
                <a:solidFill>
                  <a:schemeClr val="tx1"/>
                </a:solidFill>
              </a:rPr>
              <a:t>, M., Guillaume, J.H.A., </a:t>
            </a:r>
            <a:r>
              <a:rPr lang="en-US" sz="900" b="0" i="0" u="none" strike="noStrike" kern="1200" baseline="0" noProof="0" err="1">
                <a:solidFill>
                  <a:schemeClr val="tx1"/>
                </a:solidFill>
              </a:rPr>
              <a:t>Kattelus</a:t>
            </a:r>
            <a:r>
              <a:rPr lang="en-US" sz="900" b="0" i="0" u="none" strike="noStrike" kern="1200" baseline="0" noProof="0">
                <a:solidFill>
                  <a:schemeClr val="tx1"/>
                </a:solidFill>
              </a:rPr>
              <a:t>, M., </a:t>
            </a:r>
            <a:r>
              <a:rPr lang="en-US" sz="900" b="0" i="0" u="none" strike="noStrike" kern="1200" baseline="0" noProof="0" err="1">
                <a:solidFill>
                  <a:schemeClr val="tx1"/>
                </a:solidFill>
              </a:rPr>
              <a:t>Porkka</a:t>
            </a:r>
            <a:r>
              <a:rPr lang="en-US" sz="900" b="0" i="0" u="none" strike="noStrike" kern="1200" baseline="0" noProof="0">
                <a:solidFill>
                  <a:schemeClr val="tx1"/>
                </a:solidFill>
              </a:rPr>
              <a:t>, M., </a:t>
            </a:r>
            <a:r>
              <a:rPr lang="en-US" sz="900" b="0" i="0" u="none" strike="noStrike" kern="1200" baseline="0" noProof="0" err="1">
                <a:solidFill>
                  <a:schemeClr val="tx1"/>
                </a:solidFill>
              </a:rPr>
              <a:t>Räsänen</a:t>
            </a:r>
            <a:r>
              <a:rPr lang="en-US" sz="900" b="0" i="0" u="none" strike="noStrike" kern="1200" baseline="0" noProof="0">
                <a:solidFill>
                  <a:schemeClr val="tx1"/>
                </a:solidFill>
              </a:rPr>
              <a:t>, T.A. &amp; </a:t>
            </a:r>
            <a:r>
              <a:rPr lang="en-US" sz="900" b="0" i="0" u="none" strike="noStrike" kern="1200" baseline="0" noProof="0" err="1">
                <a:solidFill>
                  <a:schemeClr val="tx1"/>
                </a:solidFill>
              </a:rPr>
              <a:t>Varis</a:t>
            </a:r>
            <a:r>
              <a:rPr lang="en-US" sz="900" b="0" i="0" u="none" strike="noStrike" kern="1200" baseline="0" noProof="0">
                <a:solidFill>
                  <a:schemeClr val="tx1"/>
                </a:solidFill>
              </a:rPr>
              <a:t>, O. (2016), ‘The Water-Energy-Food Nexus and the Transboundary Context: Insights from Large Asian Rivers’, </a:t>
            </a:r>
            <a:r>
              <a:rPr lang="en-US" sz="900" b="0" i="1" u="none" strike="noStrike" kern="1200" baseline="0" noProof="0">
                <a:solidFill>
                  <a:schemeClr val="tx1"/>
                </a:solidFill>
              </a:rPr>
              <a:t>Water</a:t>
            </a:r>
            <a:r>
              <a:rPr lang="en-US" sz="900" b="0" i="0" u="none" strike="noStrike" kern="1200" baseline="0" noProof="0">
                <a:solidFill>
                  <a:schemeClr val="tx1"/>
                </a:solidFill>
              </a:rPr>
              <a:t>, vol. 8, </a:t>
            </a:r>
            <a:r>
              <a:rPr lang="en-US" sz="900" b="0" i="0" u="none" strike="noStrike" kern="1200" baseline="0" noProof="0" err="1">
                <a:solidFill>
                  <a:schemeClr val="tx1"/>
                </a:solidFill>
              </a:rPr>
              <a:t>Iss</a:t>
            </a:r>
            <a:r>
              <a:rPr lang="en-US" sz="900" b="0" i="0" u="none" strike="noStrike" kern="1200" baseline="0" noProof="0">
                <a:solidFill>
                  <a:schemeClr val="tx1"/>
                </a:solidFill>
              </a:rPr>
              <a:t>. 5, doi:10.3390/w8050193</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577255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pPr>
            <a:r>
              <a:rPr lang="en-US" sz="900" b="1" i="0" noProof="0"/>
              <a:t>Notes:</a:t>
            </a:r>
          </a:p>
          <a:p>
            <a:pPr eaLnBrk="1" hangingPunct="1">
              <a:spcBef>
                <a:spcPct val="0"/>
              </a:spcBef>
            </a:pPr>
            <a:endParaRPr lang="en-US" sz="900" b="0" i="0" noProof="0"/>
          </a:p>
          <a:p>
            <a:pPr eaLnBrk="1" hangingPunct="1">
              <a:spcBef>
                <a:spcPct val="0"/>
              </a:spcBef>
            </a:pPr>
            <a:r>
              <a:rPr lang="en-US" sz="900" b="0" i="0" noProof="0"/>
              <a:t>This slide highlights the stark difference in water resources availability and uses in the upstream and downstream countries of the basin. </a:t>
            </a:r>
          </a:p>
          <a:p>
            <a:pPr eaLnBrk="1" hangingPunct="1">
              <a:spcBef>
                <a:spcPct val="0"/>
              </a:spcBef>
            </a:pPr>
            <a:endParaRPr lang="en-US" sz="900" b="0" i="0" noProof="0"/>
          </a:p>
          <a:p>
            <a:pPr eaLnBrk="1" hangingPunct="1">
              <a:spcBef>
                <a:spcPct val="0"/>
              </a:spcBef>
            </a:pPr>
            <a:r>
              <a:rPr lang="en-US" sz="900" b="0" i="0" noProof="0"/>
              <a:t>Due to irrigation, the groundwater levels have risen sharply in some irrigation areas, for example some parts of Turkmenistan have seen groundwater levels rise by 2.5 m. Given the high evaporation rates in the lowlands of the basin, intensive soil </a:t>
            </a:r>
            <a:r>
              <a:rPr lang="en-US" sz="900" b="0" i="0" noProof="0" err="1"/>
              <a:t>salinisation</a:t>
            </a:r>
            <a:r>
              <a:rPr lang="en-US" sz="900" b="0" i="0" noProof="0"/>
              <a:t> has resulted, thus affecting agriculture. (Granit et al., 2012)</a:t>
            </a:r>
          </a:p>
          <a:p>
            <a:pPr eaLnBrk="1" hangingPunct="1">
              <a:spcBef>
                <a:spcPct val="0"/>
              </a:spcBef>
            </a:pPr>
            <a:endParaRPr lang="en-US" sz="900" b="0" i="0" noProof="0"/>
          </a:p>
          <a:p>
            <a:pPr marL="0" marR="0" lvl="0" indent="0" algn="l" defTabSz="457200" rtl="0" eaLnBrk="1" fontAlgn="auto" latinLnBrk="0" hangingPunct="1">
              <a:lnSpc>
                <a:spcPct val="100000"/>
              </a:lnSpc>
              <a:spcBef>
                <a:spcPct val="0"/>
              </a:spcBef>
              <a:spcAft>
                <a:spcPts val="0"/>
              </a:spcAft>
              <a:buClrTx/>
              <a:buSzTx/>
              <a:buFontTx/>
              <a:buNone/>
              <a:tabLst/>
              <a:defRPr/>
            </a:pPr>
            <a:r>
              <a:rPr lang="en-US" sz="900" b="0" i="0" noProof="0"/>
              <a:t>There is also a projected reduction in long-term glacial runoff due to climate change impacts (Granit et al., 2012).</a:t>
            </a:r>
          </a:p>
          <a:p>
            <a:pPr eaLnBrk="1" hangingPunct="1">
              <a:spcBef>
                <a:spcPct val="0"/>
              </a:spcBef>
            </a:pPr>
            <a:endParaRPr lang="en-US" sz="900" b="0" i="0" noProof="0"/>
          </a:p>
          <a:p>
            <a:pPr eaLnBrk="1" hangingPunct="1">
              <a:spcBef>
                <a:spcPct val="0"/>
              </a:spcBef>
            </a:pPr>
            <a:r>
              <a:rPr lang="en-US" sz="900" b="1" i="0" noProof="0"/>
              <a:t>Source:</a:t>
            </a:r>
          </a:p>
          <a:p>
            <a:pPr eaLnBrk="1" hangingPunct="1">
              <a:spcBef>
                <a:spcPct val="0"/>
              </a:spcBef>
            </a:pPr>
            <a:endParaRPr lang="en-US" sz="900" b="0" i="0" noProof="0"/>
          </a:p>
          <a:p>
            <a:pPr eaLnBrk="1" hangingPunct="1">
              <a:spcBef>
                <a:spcPct val="0"/>
              </a:spcBef>
            </a:pPr>
            <a:r>
              <a:rPr lang="en-US" noProof="0"/>
              <a:t>Granit, J., </a:t>
            </a:r>
            <a:r>
              <a:rPr lang="en-US" noProof="0" err="1"/>
              <a:t>Jägerskog</a:t>
            </a:r>
            <a:r>
              <a:rPr lang="en-US" noProof="0"/>
              <a:t>, A., </a:t>
            </a:r>
            <a:r>
              <a:rPr lang="en-US" noProof="0" err="1"/>
              <a:t>Lindström</a:t>
            </a:r>
            <a:r>
              <a:rPr lang="en-US" noProof="0"/>
              <a:t>, A., Björklund, G., Bullock, A., </a:t>
            </a:r>
            <a:r>
              <a:rPr lang="en-US" noProof="0" err="1"/>
              <a:t>Löfgren</a:t>
            </a:r>
            <a:r>
              <a:rPr lang="en-US" noProof="0"/>
              <a:t>, R., de </a:t>
            </a:r>
            <a:r>
              <a:rPr lang="en-US" noProof="0" err="1"/>
              <a:t>Gooijer</a:t>
            </a:r>
            <a:r>
              <a:rPr lang="en-US" noProof="0"/>
              <a:t>, G. &amp; Pettigrew, S. (2012), ‘Regional Options for Addressing the Water, Energy and Food Nexus in Central Asia and the Aral Sea Basin’, </a:t>
            </a:r>
            <a:r>
              <a:rPr lang="en-US" i="1" noProof="0"/>
              <a:t>Water Resources Development</a:t>
            </a:r>
            <a:r>
              <a:rPr lang="en-US" i="0" noProof="0"/>
              <a:t>, vol. 28, No. 3, pp. 419-432.</a:t>
            </a:r>
            <a:endParaRPr lang="en-US" sz="900" noProof="0"/>
          </a:p>
          <a:p>
            <a:pPr eaLnBrk="1" hangingPunct="1">
              <a:spcBef>
                <a:spcPct val="0"/>
              </a:spcBef>
            </a:pPr>
            <a:endParaRPr lang="en-US" sz="900" noProof="0"/>
          </a:p>
          <a:p>
            <a:pPr eaLnBrk="1" hangingPunct="1">
              <a:spcBef>
                <a:spcPct val="0"/>
              </a:spcBef>
            </a:pPr>
            <a:r>
              <a:rPr lang="en-US" sz="900" noProof="0"/>
              <a:t>United Nations Environment </a:t>
            </a:r>
            <a:r>
              <a:rPr lang="en-US" sz="900" noProof="0" err="1"/>
              <a:t>Programme</a:t>
            </a:r>
            <a:r>
              <a:rPr lang="en-US" sz="900" noProof="0"/>
              <a:t> (UNEP) (2006), Water withdrawal and availability in Aral Sea basin. Available from: http://envsec.grid.unep.ch/centasia/index.php</a:t>
            </a:r>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135976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noProof="0"/>
              <a:t>Notes:</a:t>
            </a:r>
          </a:p>
          <a:p>
            <a:endParaRPr lang="en-US" sz="900" noProof="0"/>
          </a:p>
          <a:p>
            <a:r>
              <a:rPr lang="en-US" sz="900" noProof="0"/>
              <a:t>After the altering of the natural water flows and intense use of surface water resources, the Aral Sea basin has shrunk to approximately 10% of its former surface area, and less than 10% of its former volume. Consequences of this geographic alteration have been the collapse of the fishing industry, compromised drinking water, soil </a:t>
            </a:r>
            <a:r>
              <a:rPr lang="en-US" sz="900" noProof="0" err="1"/>
              <a:t>salinisation</a:t>
            </a:r>
            <a:r>
              <a:rPr lang="en-US" sz="900" noProof="0"/>
              <a:t> and the proliferation of dust storms due to the formation of a man-made desert. These dust storms carry and spread sand and dust that has been contaminated by human activities (e.g. use of pesticides and </a:t>
            </a:r>
            <a:r>
              <a:rPr lang="en-US" sz="900" noProof="0" err="1"/>
              <a:t>fertilisers</a:t>
            </a:r>
            <a:r>
              <a:rPr lang="en-US" sz="900" noProof="0"/>
              <a:t>). (UNEP, 2014)</a:t>
            </a:r>
          </a:p>
          <a:p>
            <a:endParaRPr lang="en-US" sz="900" noProof="0"/>
          </a:p>
          <a:p>
            <a:r>
              <a:rPr lang="en-US" sz="900" noProof="0"/>
              <a:t>Despite these environmental consequences, parties are currently unable to resolve disputes or work in cooperation, with some parties concerned that serious conflicts could evolve, potentially war (</a:t>
            </a:r>
            <a:r>
              <a:rPr lang="en-US" sz="900" noProof="0" err="1"/>
              <a:t>Collado</a:t>
            </a:r>
            <a:r>
              <a:rPr lang="en-US" sz="900" noProof="0"/>
              <a:t>, 2015).</a:t>
            </a:r>
          </a:p>
          <a:p>
            <a:endParaRPr lang="en-US" sz="900" b="1" noProof="0"/>
          </a:p>
          <a:p>
            <a:r>
              <a:rPr lang="en-US" sz="900" b="1" noProof="0"/>
              <a:t>Sources:</a:t>
            </a:r>
          </a:p>
          <a:p>
            <a:endParaRPr lang="en-US" sz="900" b="1" noProof="0"/>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noProof="0" err="1"/>
              <a:t>Collado</a:t>
            </a:r>
            <a:r>
              <a:rPr lang="en-US" sz="900" b="0" noProof="0"/>
              <a:t>, R.E. (2015), ‘</a:t>
            </a:r>
            <a:r>
              <a:rPr lang="en-US" sz="900" b="0" i="0" kern="1200" noProof="0">
                <a:solidFill>
                  <a:schemeClr val="tx1"/>
                </a:solidFill>
                <a:effectLst/>
                <a:latin typeface="Arial" panose="020B0604020202020204" pitchFamily="34" charset="0"/>
                <a:ea typeface="+mn-ea"/>
                <a:cs typeface="+mn-cs"/>
              </a:rPr>
              <a:t>Water War in Central Asia: the Water Dilemma of Turkmenistan</a:t>
            </a:r>
            <a:r>
              <a:rPr lang="en-US" sz="900" b="0" noProof="0"/>
              <a:t>’, </a:t>
            </a:r>
            <a:r>
              <a:rPr lang="en-US" sz="900" b="0" i="1" noProof="0"/>
              <a:t>Geopolitical Monitor</a:t>
            </a:r>
            <a:r>
              <a:rPr lang="en-US" sz="900" b="0" i="0" noProof="0"/>
              <a:t>, Available from: https://www.geopoliticalmonitor.com/water-war-in-central-asia-the-water-dilemma-of-turkmenistan/</a:t>
            </a:r>
            <a:r>
              <a:rPr lang="en-US" sz="900" b="0" noProof="0"/>
              <a:t> </a:t>
            </a:r>
          </a:p>
          <a:p>
            <a:pPr eaLnBrk="1" hangingPunct="1">
              <a:spcBef>
                <a:spcPct val="0"/>
              </a:spcBef>
            </a:pPr>
            <a:endParaRPr lang="en-US" sz="900" b="1" noProof="0"/>
          </a:p>
          <a:p>
            <a:pPr eaLnBrk="1" hangingPunct="1">
              <a:spcBef>
                <a:spcPct val="0"/>
              </a:spcBef>
            </a:pPr>
            <a:r>
              <a:rPr lang="en-US" sz="900" b="0" noProof="0"/>
              <a:t>United Nations Environment </a:t>
            </a:r>
            <a:r>
              <a:rPr lang="en-US" sz="900" b="0" noProof="0" err="1"/>
              <a:t>Programme</a:t>
            </a:r>
            <a:r>
              <a:rPr lang="en-US" sz="900" b="0" noProof="0"/>
              <a:t> (UNEP) (2014), ‘The future of the Aral Sea lies in transboundary co–operation’, Available at: https://na.unep.net/geas/getUNEPPageWithArticleIDScript.php?article_id=108</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257771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2803292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lvl1pPr>
          </a:lstStyle>
          <a:p>
            <a:r>
              <a:rPr lang="de-DE"/>
              <a:t>CLICK TO EDIT MASTER TITLE STYLE</a:t>
            </a:r>
            <a:endParaRPr lang="en-US"/>
          </a:p>
        </p:txBody>
      </p:sp>
      <p:sp>
        <p:nvSpPr>
          <p:cNvPr id="3" name="Content Placeholder 2"/>
          <p:cNvSpPr>
            <a:spLocks noGrp="1"/>
          </p:cNvSpPr>
          <p:nvPr>
            <p:ph idx="1"/>
          </p:nvPr>
        </p:nvSpPr>
        <p:spPr/>
        <p:txBody>
          <a:bodyPr/>
          <a:lstStyle/>
          <a:p>
            <a:pPr lvl="0"/>
            <a:r>
              <a:rPr lang="de-DE"/>
              <a:t>Click </a:t>
            </a:r>
            <a:r>
              <a:rPr lang="de-DE" err="1"/>
              <a:t>to</a:t>
            </a:r>
            <a:r>
              <a:rPr lang="de-DE"/>
              <a:t> </a:t>
            </a:r>
            <a:r>
              <a:rPr lang="de-DE" err="1"/>
              <a:t>edit</a:t>
            </a:r>
            <a:r>
              <a:rPr lang="de-DE"/>
              <a:t> Master </a:t>
            </a:r>
            <a:r>
              <a:rPr lang="de-DE" err="1"/>
              <a:t>text</a:t>
            </a:r>
            <a:r>
              <a:rPr lang="de-DE"/>
              <a:t> </a:t>
            </a:r>
            <a:r>
              <a:rPr lang="de-DE" err="1"/>
              <a:t>styles</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en-US"/>
          </a:p>
        </p:txBody>
      </p:sp>
      <p:sp>
        <p:nvSpPr>
          <p:cNvPr id="4" name="Date Placeholder 3"/>
          <p:cNvSpPr>
            <a:spLocks noGrp="1"/>
          </p:cNvSpPr>
          <p:nvPr>
            <p:ph type="dt" sz="half" idx="10"/>
          </p:nvPr>
        </p:nvSpPr>
        <p:spPr/>
        <p:txBody>
          <a:bodyPr/>
          <a:lstStyle/>
          <a:p>
            <a:fld id="{E157BF87-24CE-1F48-88E7-AB09F176801F}" type="datetime1">
              <a:rPr lang="de-DE" smtClean="0"/>
              <a:t>14.09.2022</a:t>
            </a:fld>
            <a:endParaRPr lang="en-US"/>
          </a:p>
        </p:txBody>
      </p:sp>
      <p:sp>
        <p:nvSpPr>
          <p:cNvPr id="5" name="Footer Placeholder 4"/>
          <p:cNvSpPr>
            <a:spLocks noGrp="1"/>
          </p:cNvSpPr>
          <p:nvPr>
            <p:ph type="ftr" sz="quarter" idx="11"/>
          </p:nvPr>
        </p:nvSpPr>
        <p:spPr/>
        <p:txBody>
          <a:bodyPr/>
          <a:lstStyle/>
          <a:p>
            <a:r>
              <a:rPr lang="en-US"/>
              <a:t>Introduction to the WEF Nexus</a:t>
            </a:r>
          </a:p>
        </p:txBody>
      </p:sp>
      <p:sp>
        <p:nvSpPr>
          <p:cNvPr id="6" name="Slide Number Placeholder 5"/>
          <p:cNvSpPr>
            <a:spLocks noGrp="1"/>
          </p:cNvSpPr>
          <p:nvPr>
            <p:ph type="sldNum" sz="quarter" idx="12"/>
          </p:nvPr>
        </p:nvSpPr>
        <p:spPr/>
        <p:txBody>
          <a:bodyPr/>
          <a:lstStyle/>
          <a:p>
            <a:fld id="{667D8924-ED41-2D41-ADBC-AA00085F47EA}" type="slidenum">
              <a:rPr lang="en-US" smtClean="0"/>
              <a:t>‹Nr.›</a:t>
            </a:fld>
            <a:endParaRPr lang="en-US"/>
          </a:p>
        </p:txBody>
      </p:sp>
    </p:spTree>
    <p:extLst>
      <p:ext uri="{BB962C8B-B14F-4D97-AF65-F5344CB8AC3E}">
        <p14:creationId xmlns:p14="http://schemas.microsoft.com/office/powerpoint/2010/main" val="3596674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14 September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 id="2147483877" r:id="rId38"/>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svg"/><Relationship Id="rId9" Type="http://schemas.openxmlformats.org/officeDocument/2006/relationships/image" Target="../media/image4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339365" y="4124658"/>
            <a:ext cx="1963125" cy="213058"/>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FE78462-EC25-4D6F-859E-EAAB761FF960}" type="datetime4">
              <a:rPr kumimoji="0" lang="en-GB" sz="1400" b="0" i="0" u="none" strike="noStrike" kern="1200" cap="none" spc="0" normalizeH="0" baseline="0" noProof="0" smtClean="0">
                <a:ln>
                  <a:noFill/>
                </a:ln>
                <a:solidFill>
                  <a:srgbClr val="6F6F6F"/>
                </a:solidFill>
                <a:effectLst/>
                <a:uLnTx/>
                <a:uFillTx/>
                <a:latin typeface="Arial"/>
                <a:ea typeface="+mn-ea"/>
                <a:cs typeface="Calibri" panose="020F050202020403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14 September 2022</a:t>
            </a:fld>
            <a:endParaRPr kumimoji="0" lang="en-GB" sz="1400" b="0" i="0" u="none" strike="noStrike" kern="1200" cap="none" spc="0" normalizeH="0" baseline="0" noProof="0">
              <a:ln>
                <a:noFill/>
              </a:ln>
              <a:solidFill>
                <a:srgbClr val="6F6F6F"/>
              </a:solidFill>
              <a:effectLst/>
              <a:uLnTx/>
              <a:uFillTx/>
              <a:latin typeface="Arial"/>
              <a:ea typeface="+mn-ea"/>
              <a:cs typeface="Calibri" panose="020F0502020204030204" pitchFamily="34" charset="0"/>
            </a:endParaRPr>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3" name="Gruppieren 2">
            <a:extLst>
              <a:ext uri="{FF2B5EF4-FFF2-40B4-BE49-F238E27FC236}">
                <a16:creationId xmlns:a16="http://schemas.microsoft.com/office/drawing/2014/main" id="{B23C5F83-05A9-4EA5-AF77-AF904044BDBC}"/>
              </a:ext>
            </a:extLst>
          </p:cNvPr>
          <p:cNvGrpSpPr/>
          <p:nvPr/>
        </p:nvGrpSpPr>
        <p:grpSpPr>
          <a:xfrm>
            <a:off x="5879834" y="4137661"/>
            <a:ext cx="1163676" cy="594174"/>
            <a:chOff x="5879834" y="4120327"/>
            <a:chExt cx="1163676" cy="594174"/>
          </a:xfrm>
        </p:grpSpPr>
        <p:pic>
          <p:nvPicPr>
            <p:cNvPr id="1026" name="Picture 2">
              <a:extLst>
                <a:ext uri="{FF2B5EF4-FFF2-40B4-BE49-F238E27FC236}">
                  <a16:creationId xmlns:a16="http://schemas.microsoft.com/office/drawing/2014/main" id="{B5664FC2-8556-40AC-A831-713217D4B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5FE620F-B4DD-4C23-9644-156D14E8AB41}"/>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
        <p:nvSpPr>
          <p:cNvPr id="18" name="Title 1">
            <a:extLst>
              <a:ext uri="{FF2B5EF4-FFF2-40B4-BE49-F238E27FC236}">
                <a16:creationId xmlns:a16="http://schemas.microsoft.com/office/drawing/2014/main" id="{3A437BCD-8731-4835-A223-D374D02EE226}"/>
              </a:ext>
            </a:extLst>
          </p:cNvPr>
          <p:cNvSpPr txBox="1">
            <a:spLocks/>
          </p:cNvSpPr>
          <p:nvPr/>
        </p:nvSpPr>
        <p:spPr bwMode="gray">
          <a:xfrm>
            <a:off x="684000" y="2265506"/>
            <a:ext cx="7971711" cy="452432"/>
          </a:xfrm>
          <a:prstGeom prst="rect">
            <a:avLst/>
          </a:prstGeom>
        </p:spPr>
        <p:txBody>
          <a:bodyPr vert="horz" wrap="square" lIns="91440" tIns="45720" rIns="91440" bIns="45720" rtlCol="0" anchor="ctr">
            <a:spAutoFit/>
          </a:bodyPr>
          <a:lstStyle>
            <a:lvl1pPr algn="l" defTabSz="685800" rtl="0" eaLnBrk="1" latinLnBrk="0" hangingPunct="1">
              <a:lnSpc>
                <a:spcPct val="90000"/>
              </a:lnSpc>
              <a:spcBef>
                <a:spcPct val="0"/>
              </a:spcBef>
              <a:buNone/>
              <a:defRPr sz="2600" b="1" kern="1200" cap="none" baseline="0">
                <a:solidFill>
                  <a:schemeClr val="bg1"/>
                </a:solidFill>
                <a:latin typeface="+mj-lt"/>
                <a:ea typeface="+mj-ea"/>
                <a:cs typeface="+mj-cs"/>
              </a:defRPr>
            </a:lvl1pPr>
          </a:lstStyle>
          <a:p>
            <a:r>
              <a:rPr lang="en-US"/>
              <a:t>Module III - Case Studies</a:t>
            </a:r>
            <a:endParaRPr lang="en-GB"/>
          </a:p>
        </p:txBody>
      </p:sp>
      <p:sp>
        <p:nvSpPr>
          <p:cNvPr id="20" name="Text Placeholder 11">
            <a:extLst>
              <a:ext uri="{FF2B5EF4-FFF2-40B4-BE49-F238E27FC236}">
                <a16:creationId xmlns:a16="http://schemas.microsoft.com/office/drawing/2014/main" id="{BAB7D024-6A29-452E-8254-093AA90A7D08}"/>
              </a:ext>
            </a:extLst>
          </p:cNvPr>
          <p:cNvSpPr>
            <a:spLocks noGrp="1"/>
          </p:cNvSpPr>
          <p:nvPr>
            <p:ph type="body" sz="quarter" idx="10"/>
          </p:nvPr>
        </p:nvSpPr>
        <p:spPr>
          <a:xfrm>
            <a:off x="684000" y="2831017"/>
            <a:ext cx="7970837" cy="384721"/>
          </a:xfrm>
        </p:spPr>
        <p:txBody>
          <a:bodyPr/>
          <a:lstStyle/>
          <a:p>
            <a:r>
              <a:rPr lang="en-US"/>
              <a:t>For cross-policy making and related project design and planning</a:t>
            </a:r>
            <a:endParaRPr lang="en-GB"/>
          </a:p>
        </p:txBody>
      </p:sp>
    </p:spTree>
    <p:extLst>
      <p:ext uri="{BB962C8B-B14F-4D97-AF65-F5344CB8AC3E}">
        <p14:creationId xmlns:p14="http://schemas.microsoft.com/office/powerpoint/2010/main" val="7683794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ECDD2681-5186-4210-A132-E057BE1DD598}"/>
              </a:ext>
            </a:extLst>
          </p:cNvPr>
          <p:cNvGraphicFramePr>
            <a:graphicFrameLocks noGrp="1"/>
          </p:cNvGraphicFramePr>
          <p:nvPr>
            <p:extLst>
              <p:ext uri="{D42A27DB-BD31-4B8C-83A1-F6EECF244321}">
                <p14:modId xmlns:p14="http://schemas.microsoft.com/office/powerpoint/2010/main" val="3588222373"/>
              </p:ext>
            </p:extLst>
          </p:nvPr>
        </p:nvGraphicFramePr>
        <p:xfrm>
          <a:off x="2910433" y="843333"/>
          <a:ext cx="5544000" cy="1516428"/>
        </p:xfrm>
        <a:graphic>
          <a:graphicData uri="http://schemas.openxmlformats.org/drawingml/2006/table">
            <a:tbl>
              <a:tblPr firstRow="1">
                <a:tableStyleId>{5C22544A-7EE6-4342-B048-85BDC9FD1C3A}</a:tableStyleId>
              </a:tblPr>
              <a:tblGrid>
                <a:gridCol w="1368000">
                  <a:extLst>
                    <a:ext uri="{9D8B030D-6E8A-4147-A177-3AD203B41FA5}">
                      <a16:colId xmlns:a16="http://schemas.microsoft.com/office/drawing/2014/main" val="2525315008"/>
                    </a:ext>
                  </a:extLst>
                </a:gridCol>
                <a:gridCol w="1368000">
                  <a:extLst>
                    <a:ext uri="{9D8B030D-6E8A-4147-A177-3AD203B41FA5}">
                      <a16:colId xmlns:a16="http://schemas.microsoft.com/office/drawing/2014/main" val="3558327723"/>
                    </a:ext>
                  </a:extLst>
                </a:gridCol>
                <a:gridCol w="1368000">
                  <a:extLst>
                    <a:ext uri="{9D8B030D-6E8A-4147-A177-3AD203B41FA5}">
                      <a16:colId xmlns:a16="http://schemas.microsoft.com/office/drawing/2014/main" val="1982360440"/>
                    </a:ext>
                  </a:extLst>
                </a:gridCol>
                <a:gridCol w="1440000">
                  <a:extLst>
                    <a:ext uri="{9D8B030D-6E8A-4147-A177-3AD203B41FA5}">
                      <a16:colId xmlns:a16="http://schemas.microsoft.com/office/drawing/2014/main" val="775667852"/>
                    </a:ext>
                  </a:extLst>
                </a:gridCol>
              </a:tblGrid>
              <a:tr h="832560">
                <a:tc>
                  <a:txBody>
                    <a:bodyPr/>
                    <a:lstStyle/>
                    <a:p>
                      <a:pPr algn="ctr"/>
                      <a:r>
                        <a:rPr lang="en-GB" sz="1900">
                          <a:latin typeface="Calibri" panose="020F0502020204030204" pitchFamily="34" charset="0"/>
                          <a:cs typeface="Calibri" panose="020F0502020204030204" pitchFamily="34" charset="0"/>
                        </a:rPr>
                        <a:t>Region</a:t>
                      </a:r>
                    </a:p>
                  </a:txBody>
                  <a:tcPr marL="98504" marR="98504" marT="118111" marB="49251">
                    <a:lnR w="19050" cap="flat" cmpd="sng" algn="ctr">
                      <a:noFill/>
                      <a:prstDash val="solid"/>
                      <a:round/>
                      <a:headEnd type="none" w="med" len="med"/>
                      <a:tailEnd type="none" w="med" len="med"/>
                    </a:lnR>
                    <a:solidFill>
                      <a:srgbClr val="F4971A"/>
                    </a:solidFill>
                  </a:tcPr>
                </a:tc>
                <a:tc>
                  <a:txBody>
                    <a:bodyPr/>
                    <a:lstStyle/>
                    <a:p>
                      <a:pPr algn="ctr"/>
                      <a:r>
                        <a:rPr lang="en-GB" sz="1900">
                          <a:latin typeface="Calibri" panose="020F0502020204030204" pitchFamily="34" charset="0"/>
                          <a:cs typeface="Calibri" panose="020F0502020204030204" pitchFamily="34" charset="0"/>
                        </a:rPr>
                        <a:t>Scale </a:t>
                      </a:r>
                      <a:br>
                        <a:rPr lang="en-GB" sz="1900">
                          <a:latin typeface="Calibri" panose="020F0502020204030204" pitchFamily="34" charset="0"/>
                          <a:cs typeface="Calibri" panose="020F0502020204030204" pitchFamily="34" charset="0"/>
                        </a:rPr>
                      </a:br>
                      <a:r>
                        <a:rPr lang="en-GB" sz="1050">
                          <a:latin typeface="Calibri" panose="020F0502020204030204" pitchFamily="34" charset="0"/>
                          <a:cs typeface="Calibri" panose="020F0502020204030204" pitchFamily="34" charset="0"/>
                        </a:rPr>
                        <a:t>(local, regional, national, transboundary)</a:t>
                      </a:r>
                      <a:endParaRPr lang="en-GB" sz="1900">
                        <a:latin typeface="Calibri" panose="020F0502020204030204" pitchFamily="34" charset="0"/>
                        <a:cs typeface="Calibri" panose="020F0502020204030204" pitchFamily="34" charset="0"/>
                      </a:endParaRP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900">
                          <a:latin typeface="Calibri" panose="020F0502020204030204" pitchFamily="34" charset="0"/>
                          <a:cs typeface="Calibri" panose="020F0502020204030204" pitchFamily="34" charset="0"/>
                        </a:rPr>
                        <a:t>Sectors</a:t>
                      </a:r>
                    </a:p>
                    <a:p>
                      <a:pPr algn="ctr"/>
                      <a:r>
                        <a:rPr lang="en-GB" sz="1050">
                          <a:latin typeface="Calibri" panose="020F0502020204030204" pitchFamily="34" charset="0"/>
                          <a:cs typeface="Calibri" panose="020F0502020204030204" pitchFamily="34" charset="0"/>
                        </a:rPr>
                        <a:t>(water, agriculture, energy)</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900">
                          <a:latin typeface="Calibri" panose="020F0502020204030204" pitchFamily="34" charset="0"/>
                          <a:cs typeface="Calibri" panose="020F0502020204030204" pitchFamily="34" charset="0"/>
                        </a:rPr>
                        <a:t>Solutions</a:t>
                      </a:r>
                    </a:p>
                    <a:p>
                      <a:pPr algn="ctr"/>
                      <a:r>
                        <a:rPr lang="en-GB" sz="1050">
                          <a:latin typeface="Calibri" panose="020F0502020204030204" pitchFamily="34" charset="0"/>
                          <a:cs typeface="Calibri" panose="020F0502020204030204" pitchFamily="34" charset="0"/>
                        </a:rPr>
                        <a:t>(technical, nature-based, governance, focus on challenges)</a:t>
                      </a:r>
                    </a:p>
                  </a:txBody>
                  <a:tcPr marL="98504" marR="98504" marT="118111" marB="49251">
                    <a:lnL w="19050" cap="flat" cmpd="sng" algn="ctr">
                      <a:noFill/>
                      <a:prstDash val="solid"/>
                      <a:round/>
                      <a:headEnd type="none" w="med" len="med"/>
                      <a:tailEnd type="none" w="med" len="med"/>
                    </a:lnL>
                    <a:solidFill>
                      <a:srgbClr val="F4971A"/>
                    </a:solidFill>
                  </a:tcPr>
                </a:tc>
                <a:extLst>
                  <a:ext uri="{0D108BD9-81ED-4DB2-BD59-A6C34878D82A}">
                    <a16:rowId xmlns:a16="http://schemas.microsoft.com/office/drawing/2014/main" val="4040303823"/>
                  </a:ext>
                </a:extLst>
              </a:tr>
              <a:tr h="57944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a:latin typeface="Calibri" panose="020F0502020204030204" pitchFamily="34" charset="0"/>
                          <a:cs typeface="Calibri" panose="020F0502020204030204" pitchFamily="34" charset="0"/>
                        </a:rPr>
                        <a:t>Central Asia</a:t>
                      </a:r>
                    </a:p>
                  </a:txBody>
                  <a:tcPr marL="98504" marR="98504" marT="49251" marB="49251" anchor="ctr">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009861977"/>
                  </a:ext>
                </a:extLst>
              </a:tr>
            </a:tbl>
          </a:graphicData>
        </a:graphic>
      </p:graphicFrame>
      <p:sp>
        <p:nvSpPr>
          <p:cNvPr id="2" name="Title 1">
            <a:extLst>
              <a:ext uri="{FF2B5EF4-FFF2-40B4-BE49-F238E27FC236}">
                <a16:creationId xmlns:a16="http://schemas.microsoft.com/office/drawing/2014/main" id="{6A2F7AA4-29CC-44E0-8EB1-6F2672D35D0A}"/>
              </a:ext>
            </a:extLst>
          </p:cNvPr>
          <p:cNvSpPr>
            <a:spLocks noGrp="1"/>
          </p:cNvSpPr>
          <p:nvPr>
            <p:ph type="title"/>
          </p:nvPr>
        </p:nvSpPr>
        <p:spPr>
          <a:xfrm>
            <a:off x="449263" y="576397"/>
            <a:ext cx="8566150" cy="539750"/>
          </a:xfrm>
        </p:spPr>
        <p:txBody>
          <a:bodyPr>
            <a:normAutofit fontScale="90000"/>
          </a:bodyPr>
          <a:lstStyle/>
          <a:p>
            <a:r>
              <a:rPr lang="en-GB"/>
              <a:t>Overview of</a:t>
            </a:r>
            <a:br>
              <a:rPr lang="en-GB"/>
            </a:br>
            <a:r>
              <a:rPr lang="en-GB"/>
              <a:t>case studies</a:t>
            </a:r>
          </a:p>
        </p:txBody>
      </p:sp>
      <p:sp>
        <p:nvSpPr>
          <p:cNvPr id="3" name="Slide Number Placeholder 2">
            <a:extLst>
              <a:ext uri="{FF2B5EF4-FFF2-40B4-BE49-F238E27FC236}">
                <a16:creationId xmlns:a16="http://schemas.microsoft.com/office/drawing/2014/main" id="{1ACF0419-FF4B-4A80-B76A-D217BD0280FA}"/>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2</a:t>
            </a:fld>
            <a:endParaRPr lang="en-GB"/>
          </a:p>
        </p:txBody>
      </p:sp>
      <p:graphicFrame>
        <p:nvGraphicFramePr>
          <p:cNvPr id="4" name="Table 4">
            <a:extLst>
              <a:ext uri="{FF2B5EF4-FFF2-40B4-BE49-F238E27FC236}">
                <a16:creationId xmlns:a16="http://schemas.microsoft.com/office/drawing/2014/main" id="{A9803DD8-3FA0-4936-A293-510574E27D87}"/>
              </a:ext>
            </a:extLst>
          </p:cNvPr>
          <p:cNvGraphicFramePr>
            <a:graphicFrameLocks noGrp="1"/>
          </p:cNvGraphicFramePr>
          <p:nvPr>
            <p:extLst>
              <p:ext uri="{D42A27DB-BD31-4B8C-83A1-F6EECF244321}">
                <p14:modId xmlns:p14="http://schemas.microsoft.com/office/powerpoint/2010/main" val="99948709"/>
              </p:ext>
            </p:extLst>
          </p:nvPr>
        </p:nvGraphicFramePr>
        <p:xfrm>
          <a:off x="210303" y="1682961"/>
          <a:ext cx="2702696" cy="676800"/>
        </p:xfrm>
        <a:graphic>
          <a:graphicData uri="http://schemas.openxmlformats.org/drawingml/2006/table">
            <a:tbl>
              <a:tblPr firstRow="1" bandRow="1">
                <a:tableStyleId>{93296810-A885-4BE3-A3E7-6D5BEEA58F35}</a:tableStyleId>
              </a:tblPr>
              <a:tblGrid>
                <a:gridCol w="2702696">
                  <a:extLst>
                    <a:ext uri="{9D8B030D-6E8A-4147-A177-3AD203B41FA5}">
                      <a16:colId xmlns:a16="http://schemas.microsoft.com/office/drawing/2014/main" val="2010219613"/>
                    </a:ext>
                  </a:extLst>
                </a:gridCol>
              </a:tblGrid>
              <a:tr h="676800">
                <a:tc>
                  <a:txBody>
                    <a:bodyPr/>
                    <a:lstStyle/>
                    <a:p>
                      <a:r>
                        <a:rPr lang="en-US" sz="1400" b="1">
                          <a:solidFill>
                            <a:schemeClr val="bg1"/>
                          </a:solidFill>
                          <a:latin typeface="Calibri" panose="020F0502020204030204" pitchFamily="34" charset="0"/>
                          <a:cs typeface="Calibri" panose="020F0502020204030204" pitchFamily="34" charset="0"/>
                        </a:rPr>
                        <a:t>Water distribution in the Aral Sea basin, Central Asia</a:t>
                      </a:r>
                      <a:endParaRPr lang="en-GB" sz="1400" b="1">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3814215365"/>
                  </a:ext>
                </a:extLst>
              </a:tr>
            </a:tbl>
          </a:graphicData>
        </a:graphic>
      </p:graphicFrame>
      <p:grpSp>
        <p:nvGrpSpPr>
          <p:cNvPr id="33" name="Gruppieren 7">
            <a:extLst>
              <a:ext uri="{FF2B5EF4-FFF2-40B4-BE49-F238E27FC236}">
                <a16:creationId xmlns:a16="http://schemas.microsoft.com/office/drawing/2014/main" id="{305595BA-AE52-490C-96EC-6C802724C4A8}"/>
              </a:ext>
            </a:extLst>
          </p:cNvPr>
          <p:cNvGrpSpPr/>
          <p:nvPr/>
        </p:nvGrpSpPr>
        <p:grpSpPr>
          <a:xfrm>
            <a:off x="5620004" y="1939218"/>
            <a:ext cx="868627" cy="403200"/>
            <a:chOff x="3985446" y="3960562"/>
            <a:chExt cx="868627" cy="403200"/>
          </a:xfrm>
        </p:grpSpPr>
        <p:pic>
          <p:nvPicPr>
            <p:cNvPr id="36" name="Picture 52" descr="Icon&#10;&#10;Description automatically generated">
              <a:extLst>
                <a:ext uri="{FF2B5EF4-FFF2-40B4-BE49-F238E27FC236}">
                  <a16:creationId xmlns:a16="http://schemas.microsoft.com/office/drawing/2014/main" id="{B4F215FF-58C1-4655-85EA-1B6864E92C8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40" name="Picture 48" descr="Logo, icon&#10;&#10;Description automatically generated">
              <a:extLst>
                <a:ext uri="{FF2B5EF4-FFF2-40B4-BE49-F238E27FC236}">
                  <a16:creationId xmlns:a16="http://schemas.microsoft.com/office/drawing/2014/main" id="{04E05A07-4ED8-494F-95B9-F3BB544A5AA3}"/>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pic>
        <p:nvPicPr>
          <p:cNvPr id="41" name="Picture 14" descr="A picture containing icon&#10;&#10;Description automatically generated">
            <a:extLst>
              <a:ext uri="{FF2B5EF4-FFF2-40B4-BE49-F238E27FC236}">
                <a16:creationId xmlns:a16="http://schemas.microsoft.com/office/drawing/2014/main" id="{376D32B3-12A7-48C6-A4F5-ADC260D12CB2}"/>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521693" y="1797610"/>
            <a:ext cx="851221" cy="600695"/>
          </a:xfrm>
          <a:prstGeom prst="rect">
            <a:avLst/>
          </a:prstGeom>
        </p:spPr>
      </p:pic>
      <p:pic>
        <p:nvPicPr>
          <p:cNvPr id="42" name="Grafik 44" descr="Besprechung">
            <a:extLst>
              <a:ext uri="{FF2B5EF4-FFF2-40B4-BE49-F238E27FC236}">
                <a16:creationId xmlns:a16="http://schemas.microsoft.com/office/drawing/2014/main" id="{3269E985-996A-4EA8-9DB4-4599DDFFFEA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92084" y="1758062"/>
            <a:ext cx="684000" cy="684000"/>
          </a:xfrm>
          <a:prstGeom prst="rect">
            <a:avLst/>
          </a:prstGeom>
        </p:spPr>
      </p:pic>
      <p:pic>
        <p:nvPicPr>
          <p:cNvPr id="43" name="Picture 50" descr="Icon&#10;&#10;Description automatically generated">
            <a:extLst>
              <a:ext uri="{FF2B5EF4-FFF2-40B4-BE49-F238E27FC236}">
                <a16:creationId xmlns:a16="http://schemas.microsoft.com/office/drawing/2014/main" id="{3B609D81-FC60-49AD-A91F-BAA80AFD54C6}"/>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6571542" y="1923935"/>
            <a:ext cx="403200" cy="403200"/>
          </a:xfrm>
          <a:prstGeom prst="rect">
            <a:avLst/>
          </a:prstGeom>
        </p:spPr>
      </p:pic>
    </p:spTree>
    <p:extLst>
      <p:ext uri="{BB962C8B-B14F-4D97-AF65-F5344CB8AC3E}">
        <p14:creationId xmlns:p14="http://schemas.microsoft.com/office/powerpoint/2010/main" val="37082176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p:txBody>
          <a:bodyPr/>
          <a:lstStyle/>
          <a:p>
            <a:r>
              <a:rPr lang="en-GB"/>
              <a:t>Central Asia</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714052"/>
            <a:ext cx="6515961" cy="424732"/>
          </a:xfrm>
        </p:spPr>
        <p:txBody>
          <a:bodyPr/>
          <a:lstStyle/>
          <a:p>
            <a:r>
              <a:rPr lang="en-GB" sz="2400"/>
              <a:t>Water distribution in the Aral Sea basin</a:t>
            </a:r>
            <a:endParaRPr lang="en-GB"/>
          </a:p>
        </p:txBody>
      </p:sp>
    </p:spTree>
    <p:extLst>
      <p:ext uri="{BB962C8B-B14F-4D97-AF65-F5344CB8AC3E}">
        <p14:creationId xmlns:p14="http://schemas.microsoft.com/office/powerpoint/2010/main" val="192273134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42B05B6-5171-45E0-86B6-0D921ECC0D17}"/>
              </a:ext>
            </a:extLst>
          </p:cNvPr>
          <p:cNvSpPr>
            <a:spLocks noGrp="1"/>
          </p:cNvSpPr>
          <p:nvPr>
            <p:ph type="title"/>
          </p:nvPr>
        </p:nvSpPr>
        <p:spPr/>
        <p:txBody>
          <a:bodyPr>
            <a:normAutofit/>
          </a:bodyPr>
          <a:lstStyle/>
          <a:p>
            <a:r>
              <a:rPr lang="en-AU" sz="2800"/>
              <a:t>Aral Sea basin case study (central Asia)</a:t>
            </a:r>
            <a:endParaRPr lang="de-DE"/>
          </a:p>
        </p:txBody>
      </p:sp>
      <p:sp>
        <p:nvSpPr>
          <p:cNvPr id="4" name="Foliennummernplatzhalter 3">
            <a:extLst>
              <a:ext uri="{FF2B5EF4-FFF2-40B4-BE49-F238E27FC236}">
                <a16:creationId xmlns:a16="http://schemas.microsoft.com/office/drawing/2014/main" id="{6E175071-4E6B-4BE2-9C88-4118EEC69416}"/>
              </a:ext>
            </a:extLst>
          </p:cNvPr>
          <p:cNvSpPr>
            <a:spLocks noGrp="1"/>
          </p:cNvSpPr>
          <p:nvPr>
            <p:ph type="sldNum" sz="quarter" idx="16"/>
          </p:nvPr>
        </p:nvSpPr>
        <p:spPr/>
        <p:txBody>
          <a:bodyPr/>
          <a:lstStyle/>
          <a:p>
            <a:fld id="{CF23C0C3-F0EC-4AF0-84C8-08554CFEDD03}" type="slidenum">
              <a:rPr lang="en-GB" smtClean="0"/>
              <a:t>4</a:t>
            </a:fld>
            <a:endParaRPr lang="en-GB"/>
          </a:p>
        </p:txBody>
      </p:sp>
      <p:sp>
        <p:nvSpPr>
          <p:cNvPr id="8" name="Textfeld 7">
            <a:extLst>
              <a:ext uri="{FF2B5EF4-FFF2-40B4-BE49-F238E27FC236}">
                <a16:creationId xmlns:a16="http://schemas.microsoft.com/office/drawing/2014/main" id="{11AB63FC-5395-471D-BCFE-DA09C5BDB09E}"/>
              </a:ext>
            </a:extLst>
          </p:cNvPr>
          <p:cNvSpPr txBox="1"/>
          <p:nvPr/>
        </p:nvSpPr>
        <p:spPr>
          <a:xfrm>
            <a:off x="6062133" y="4835723"/>
            <a:ext cx="2576029" cy="307777"/>
          </a:xfrm>
          <a:prstGeom prst="rect">
            <a:avLst/>
          </a:prstGeom>
          <a:noFill/>
        </p:spPr>
        <p:txBody>
          <a:bodyPr wrap="square" rtlCol="0">
            <a:spAutoFit/>
          </a:bodyPr>
          <a:lstStyle/>
          <a:p>
            <a:r>
              <a:rPr lang="de-DE" sz="1400"/>
              <a:t>Source: </a:t>
            </a:r>
            <a:r>
              <a:rPr lang="de-DE" sz="1400" err="1"/>
              <a:t>Keskinen</a:t>
            </a:r>
            <a:r>
              <a:rPr lang="de-DE" sz="1400"/>
              <a:t> et al., 2016</a:t>
            </a:r>
            <a:endParaRPr lang="en-GB" sz="1400"/>
          </a:p>
        </p:txBody>
      </p:sp>
      <p:pic>
        <p:nvPicPr>
          <p:cNvPr id="10" name="Grafik 9">
            <a:extLst>
              <a:ext uri="{FF2B5EF4-FFF2-40B4-BE49-F238E27FC236}">
                <a16:creationId xmlns:a16="http://schemas.microsoft.com/office/drawing/2014/main" id="{A0455FAC-CC33-450E-8250-9FD5D4E0A9C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21933" y="1089462"/>
            <a:ext cx="4901491" cy="3665463"/>
          </a:xfrm>
          <a:prstGeom prst="rect">
            <a:avLst/>
          </a:prstGeom>
        </p:spPr>
      </p:pic>
    </p:spTree>
    <p:extLst>
      <p:ext uri="{BB962C8B-B14F-4D97-AF65-F5344CB8AC3E}">
        <p14:creationId xmlns:p14="http://schemas.microsoft.com/office/powerpoint/2010/main" val="9982819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5894092-D018-4898-B99B-3F80D18565E5}"/>
              </a:ext>
            </a:extLst>
          </p:cNvPr>
          <p:cNvSpPr>
            <a:spLocks noGrp="1"/>
          </p:cNvSpPr>
          <p:nvPr>
            <p:ph type="title"/>
          </p:nvPr>
        </p:nvSpPr>
        <p:spPr/>
        <p:txBody>
          <a:bodyPr>
            <a:normAutofit fontScale="90000"/>
          </a:bodyPr>
          <a:lstStyle/>
          <a:p>
            <a:r>
              <a:rPr lang="en-GB" sz="2800"/>
              <a:t>Water withdrawal and availability in the Aral Sea basin</a:t>
            </a:r>
            <a:endParaRPr lang="de-DE"/>
          </a:p>
        </p:txBody>
      </p:sp>
      <p:sp>
        <p:nvSpPr>
          <p:cNvPr id="4" name="Foliennummernplatzhalter 3">
            <a:extLst>
              <a:ext uri="{FF2B5EF4-FFF2-40B4-BE49-F238E27FC236}">
                <a16:creationId xmlns:a16="http://schemas.microsoft.com/office/drawing/2014/main" id="{2FD48BC4-D2ED-42DF-B5C2-A3B74A92DC84}"/>
              </a:ext>
            </a:extLst>
          </p:cNvPr>
          <p:cNvSpPr>
            <a:spLocks noGrp="1"/>
          </p:cNvSpPr>
          <p:nvPr>
            <p:ph type="sldNum" sz="quarter" idx="16"/>
          </p:nvPr>
        </p:nvSpPr>
        <p:spPr/>
        <p:txBody>
          <a:bodyPr/>
          <a:lstStyle/>
          <a:p>
            <a:fld id="{CF23C0C3-F0EC-4AF0-84C8-08554CFEDD03}" type="slidenum">
              <a:rPr lang="en-GB" smtClean="0"/>
              <a:t>5</a:t>
            </a:fld>
            <a:endParaRPr lang="en-GB"/>
          </a:p>
        </p:txBody>
      </p:sp>
      <p:pic>
        <p:nvPicPr>
          <p:cNvPr id="7" name="Grafik 6">
            <a:extLst>
              <a:ext uri="{FF2B5EF4-FFF2-40B4-BE49-F238E27FC236}">
                <a16:creationId xmlns:a16="http://schemas.microsoft.com/office/drawing/2014/main" id="{C0AC325D-0E00-44D5-8E47-831EB252D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666" y="1116544"/>
            <a:ext cx="5784821" cy="3618908"/>
          </a:xfrm>
          <a:prstGeom prst="rect">
            <a:avLst/>
          </a:prstGeom>
        </p:spPr>
      </p:pic>
      <p:sp>
        <p:nvSpPr>
          <p:cNvPr id="8" name="Textfeld 7">
            <a:extLst>
              <a:ext uri="{FF2B5EF4-FFF2-40B4-BE49-F238E27FC236}">
                <a16:creationId xmlns:a16="http://schemas.microsoft.com/office/drawing/2014/main" id="{9C5E230D-3F47-4E33-8800-282E0C3C44B6}"/>
              </a:ext>
            </a:extLst>
          </p:cNvPr>
          <p:cNvSpPr txBox="1"/>
          <p:nvPr/>
        </p:nvSpPr>
        <p:spPr>
          <a:xfrm>
            <a:off x="6163735" y="4875673"/>
            <a:ext cx="2225024" cy="307777"/>
          </a:xfrm>
          <a:prstGeom prst="rect">
            <a:avLst/>
          </a:prstGeom>
          <a:noFill/>
        </p:spPr>
        <p:txBody>
          <a:bodyPr wrap="square" rtlCol="0">
            <a:spAutoFit/>
          </a:bodyPr>
          <a:lstStyle/>
          <a:p>
            <a:r>
              <a:rPr lang="de-DE" sz="1400"/>
              <a:t>Source: UNEP, 2006</a:t>
            </a:r>
            <a:endParaRPr lang="en-GB" sz="1400"/>
          </a:p>
        </p:txBody>
      </p:sp>
    </p:spTree>
    <p:extLst>
      <p:ext uri="{BB962C8B-B14F-4D97-AF65-F5344CB8AC3E}">
        <p14:creationId xmlns:p14="http://schemas.microsoft.com/office/powerpoint/2010/main" val="3234741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2081EC5-1F44-4758-8550-A88B65DEDA57}"/>
              </a:ext>
            </a:extLst>
          </p:cNvPr>
          <p:cNvSpPr>
            <a:spLocks noGrp="1"/>
          </p:cNvSpPr>
          <p:nvPr>
            <p:ph type="title"/>
          </p:nvPr>
        </p:nvSpPr>
        <p:spPr/>
        <p:txBody>
          <a:bodyPr>
            <a:normAutofit/>
          </a:bodyPr>
          <a:lstStyle/>
          <a:p>
            <a:r>
              <a:rPr lang="en-GB" sz="2800"/>
              <a:t>Aral Sea basin: environmental consequences</a:t>
            </a:r>
            <a:endParaRPr lang="de-DE"/>
          </a:p>
        </p:txBody>
      </p:sp>
      <p:sp>
        <p:nvSpPr>
          <p:cNvPr id="4" name="Foliennummernplatzhalter 3">
            <a:extLst>
              <a:ext uri="{FF2B5EF4-FFF2-40B4-BE49-F238E27FC236}">
                <a16:creationId xmlns:a16="http://schemas.microsoft.com/office/drawing/2014/main" id="{5A2CB340-0E80-4D0D-8832-1397B4D62497}"/>
              </a:ext>
            </a:extLst>
          </p:cNvPr>
          <p:cNvSpPr>
            <a:spLocks noGrp="1"/>
          </p:cNvSpPr>
          <p:nvPr>
            <p:ph type="sldNum" sz="quarter" idx="16"/>
          </p:nvPr>
        </p:nvSpPr>
        <p:spPr/>
        <p:txBody>
          <a:bodyPr/>
          <a:lstStyle/>
          <a:p>
            <a:fld id="{CF23C0C3-F0EC-4AF0-84C8-08554CFEDD03}" type="slidenum">
              <a:rPr lang="en-GB" smtClean="0"/>
              <a:t>6</a:t>
            </a:fld>
            <a:endParaRPr lang="en-GB"/>
          </a:p>
        </p:txBody>
      </p:sp>
      <p:pic>
        <p:nvPicPr>
          <p:cNvPr id="6" name="Grafik 5">
            <a:extLst>
              <a:ext uri="{FF2B5EF4-FFF2-40B4-BE49-F238E27FC236}">
                <a16:creationId xmlns:a16="http://schemas.microsoft.com/office/drawing/2014/main" id="{E7266551-C65F-4E76-8A7C-8199910F2EA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84400" y="1116544"/>
            <a:ext cx="5145964" cy="3672673"/>
          </a:xfrm>
          <a:prstGeom prst="rect">
            <a:avLst/>
          </a:prstGeom>
        </p:spPr>
      </p:pic>
      <p:sp>
        <p:nvSpPr>
          <p:cNvPr id="7" name="Textfeld 6">
            <a:extLst>
              <a:ext uri="{FF2B5EF4-FFF2-40B4-BE49-F238E27FC236}">
                <a16:creationId xmlns:a16="http://schemas.microsoft.com/office/drawing/2014/main" id="{3252E849-0373-44D3-B707-FAFDB93572DD}"/>
              </a:ext>
            </a:extLst>
          </p:cNvPr>
          <p:cNvSpPr txBox="1"/>
          <p:nvPr/>
        </p:nvSpPr>
        <p:spPr>
          <a:xfrm>
            <a:off x="6112933" y="4875673"/>
            <a:ext cx="2224964" cy="307777"/>
          </a:xfrm>
          <a:prstGeom prst="rect">
            <a:avLst/>
          </a:prstGeom>
          <a:noFill/>
        </p:spPr>
        <p:txBody>
          <a:bodyPr wrap="square" rtlCol="0">
            <a:spAutoFit/>
          </a:bodyPr>
          <a:lstStyle/>
          <a:p>
            <a:r>
              <a:rPr lang="de-DE" sz="1400"/>
              <a:t>Source: UNEP, 2014</a:t>
            </a:r>
            <a:endParaRPr lang="en-GB" sz="1400"/>
          </a:p>
        </p:txBody>
      </p:sp>
    </p:spTree>
    <p:extLst>
      <p:ext uri="{BB962C8B-B14F-4D97-AF65-F5344CB8AC3E}">
        <p14:creationId xmlns:p14="http://schemas.microsoft.com/office/powerpoint/2010/main" val="107508478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96800" y="4124658"/>
            <a:ext cx="1805690" cy="213058"/>
          </a:xfrm>
        </p:spPr>
        <p:txBody>
          <a:bodyPr/>
          <a:lstStyle/>
          <a:p>
            <a:fld id="{6FE78462-EC25-4D6F-859E-EAAB761FF960}" type="datetime4">
              <a:rPr lang="en-GB" smtClean="0"/>
              <a:pPr/>
              <a:t>14 September 2022</a:t>
            </a:fld>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pic>
        <p:nvPicPr>
          <p:cNvPr id="20" name="Picture Placeholder 29" descr="Icon&#10;&#10;Description automatically generated">
            <a:extLst>
              <a:ext uri="{FF2B5EF4-FFF2-40B4-BE49-F238E27FC236}">
                <a16:creationId xmlns:a16="http://schemas.microsoft.com/office/drawing/2014/main" id="{6D9BBEA5-4CC2-4B7B-8777-B4594F6215E4}"/>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21" name="Picture Placeholder 35" descr="A screenshot of a video game&#10;&#10;Description automatically generated with medium confidence">
            <a:extLst>
              <a:ext uri="{FF2B5EF4-FFF2-40B4-BE49-F238E27FC236}">
                <a16:creationId xmlns:a16="http://schemas.microsoft.com/office/drawing/2014/main" id="{F054A0ED-6BB3-4033-9BAD-28B7E183826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22" name="Gruppieren 21">
            <a:extLst>
              <a:ext uri="{FF2B5EF4-FFF2-40B4-BE49-F238E27FC236}">
                <a16:creationId xmlns:a16="http://schemas.microsoft.com/office/drawing/2014/main" id="{D9032182-497F-44D8-A7E4-A462FDF1C9E4}"/>
              </a:ext>
            </a:extLst>
          </p:cNvPr>
          <p:cNvGrpSpPr/>
          <p:nvPr/>
        </p:nvGrpSpPr>
        <p:grpSpPr>
          <a:xfrm>
            <a:off x="5879834" y="4137661"/>
            <a:ext cx="1163676" cy="594174"/>
            <a:chOff x="5879834" y="4120327"/>
            <a:chExt cx="1163676" cy="594174"/>
          </a:xfrm>
        </p:grpSpPr>
        <p:pic>
          <p:nvPicPr>
            <p:cNvPr id="23" name="Picture 2">
              <a:extLst>
                <a:ext uri="{FF2B5EF4-FFF2-40B4-BE49-F238E27FC236}">
                  <a16:creationId xmlns:a16="http://schemas.microsoft.com/office/drawing/2014/main" id="{C15055B0-5715-4A97-AABB-3DA85CED7C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extLst>
                <a:ext uri="{FF2B5EF4-FFF2-40B4-BE49-F238E27FC236}">
                  <a16:creationId xmlns:a16="http://schemas.microsoft.com/office/drawing/2014/main" id="{A822E29F-9EE6-4643-94E1-63F92446E8AA}"/>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Tree>
    <p:extLst>
      <p:ext uri="{BB962C8B-B14F-4D97-AF65-F5344CB8AC3E}">
        <p14:creationId xmlns:p14="http://schemas.microsoft.com/office/powerpoint/2010/main" val="1624351149"/>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SRFTFS2Y63PY-545973155-19154</_dlc_DocId>
    <_dlc_DocIdUrl xmlns="c223a77a-1bdc-44bd-8349-8f51de15cd10">
      <Url>https://gizonline.sharepoint.com/sites/WaterPolicy-InnovationforResilienceWaPo-RE/_layouts/15/DocIdRedir.aspx?ID=SRFTFS2Y63PY-545973155-19154</Url>
      <Description>SRFTFS2Y63PY-545973155-19154</Description>
    </_dlc_DocIdUrl>
  </documentManagement>
</p:properties>
</file>

<file path=customXml/itemProps1.xml><?xml version="1.0" encoding="utf-8"?>
<ds:datastoreItem xmlns:ds="http://schemas.openxmlformats.org/officeDocument/2006/customXml" ds:itemID="{5FDE816D-C972-4075-A7F0-D8265E0BC82B}">
  <ds:schemaRefs>
    <ds:schemaRef ds:uri="http://schemas.microsoft.com/sharepoint/events"/>
  </ds:schemaRefs>
</ds:datastoreItem>
</file>

<file path=customXml/itemProps2.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3.xml><?xml version="1.0" encoding="utf-8"?>
<ds:datastoreItem xmlns:ds="http://schemas.openxmlformats.org/officeDocument/2006/customXml" ds:itemID="{14ADDF5F-59FB-441A-ACF6-ECB905900C84}"/>
</file>

<file path=customXml/itemProps4.xml><?xml version="1.0" encoding="utf-8"?>
<ds:datastoreItem xmlns:ds="http://schemas.openxmlformats.org/officeDocument/2006/customXml" ds:itemID="{3C03BE2C-DBC9-4CFF-8F6C-0333178E2AAE}">
  <ds:schemaRefs>
    <ds:schemaRef ds:uri="309f29ec-eb46-4791-815b-646baaae42b4"/>
    <ds:schemaRef ds:uri="484c8c59-755d-4516-b8d2-1621b38262b4"/>
    <ds:schemaRef ds:uri="c223a77a-1bdc-44bd-8349-8f51de15cd10"/>
    <ds:schemaRef ds:uri="cf63e47e-96be-43a7-9c4e-0a5012f860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1004</Words>
  <Application>Microsoft Office PowerPoint</Application>
  <PresentationFormat>Bildschirmpräsentation (16:9)</PresentationFormat>
  <Paragraphs>72</Paragraphs>
  <Slides>7</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Arial</vt:lpstr>
      <vt:lpstr>Calibri</vt:lpstr>
      <vt:lpstr>Symbol</vt:lpstr>
      <vt:lpstr>Wingdings</vt:lpstr>
      <vt:lpstr>Master English</vt:lpstr>
      <vt:lpstr>PowerPoint-Präsentation</vt:lpstr>
      <vt:lpstr>Overview of case studies</vt:lpstr>
      <vt:lpstr>Water distribution in the Aral Sea basin</vt:lpstr>
      <vt:lpstr>Aral Sea basin case study (central Asia)</vt:lpstr>
      <vt:lpstr>Water withdrawal and availability in the Aral Sea basin</vt:lpstr>
      <vt:lpstr>Aral Sea basin: environmental consequences</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1</cp:revision>
  <dcterms:created xsi:type="dcterms:W3CDTF">2017-09-14T11:33:37Z</dcterms:created>
  <dcterms:modified xsi:type="dcterms:W3CDTF">2022-09-14T06:53:11Z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82b19654-77e1-4ad8-ae02-f853584dc3c3</vt:lpwstr>
  </property>
  <property fmtid="{D5CDD505-2E9C-101B-9397-08002B2CF9AE}" pid="4" name="MediaServiceImageTags">
    <vt:lpwstr/>
  </property>
</Properties>
</file>